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2" r:id="rId2"/>
    <p:sldId id="275" r:id="rId3"/>
    <p:sldId id="266" r:id="rId4"/>
    <p:sldId id="280" r:id="rId5"/>
    <p:sldId id="296" r:id="rId6"/>
    <p:sldId id="306" r:id="rId7"/>
    <p:sldId id="305" r:id="rId8"/>
    <p:sldId id="264" r:id="rId9"/>
    <p:sldId id="265" r:id="rId10"/>
    <p:sldId id="298" r:id="rId11"/>
    <p:sldId id="301" r:id="rId12"/>
  </p:sldIdLst>
  <p:sldSz cx="9906000" cy="6858000" type="A4"/>
  <p:notesSz cx="9926638" cy="679767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74" userDrawn="1">
          <p15:clr>
            <a:srgbClr val="A4A3A4"/>
          </p15:clr>
        </p15:guide>
        <p15:guide id="2" orient="horz" pos="1026" userDrawn="1">
          <p15:clr>
            <a:srgbClr val="A4A3A4"/>
          </p15:clr>
        </p15:guide>
        <p15:guide id="3" orient="horz" pos="705">
          <p15:clr>
            <a:srgbClr val="A4A3A4"/>
          </p15:clr>
        </p15:guide>
        <p15:guide id="4" orient="horz" pos="421">
          <p15:clr>
            <a:srgbClr val="A4A3A4"/>
          </p15:clr>
        </p15:guide>
        <p15:guide id="5" pos="6023" userDrawn="1">
          <p15:clr>
            <a:srgbClr val="A4A3A4"/>
          </p15:clr>
        </p15:guide>
        <p15:guide id="6" pos="3278">
          <p15:clr>
            <a:srgbClr val="A4A3A4"/>
          </p15:clr>
        </p15:guide>
        <p15:guide id="7" pos="3039">
          <p15:clr>
            <a:srgbClr val="A4A3A4"/>
          </p15:clr>
        </p15:guide>
        <p15:guide id="8" pos="3289">
          <p15:clr>
            <a:srgbClr val="A4A3A4"/>
          </p15:clr>
        </p15:guide>
        <p15:guide id="9" pos="2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8B7E"/>
    <a:srgbClr val="E71B43"/>
    <a:srgbClr val="F2F2F2"/>
    <a:srgbClr val="E10035"/>
    <a:srgbClr val="0284D0"/>
    <a:srgbClr val="E71A43"/>
    <a:srgbClr val="090909"/>
    <a:srgbClr val="9F001A"/>
    <a:srgbClr val="16153D"/>
    <a:srgbClr val="1422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57" autoAdjust="0"/>
    <p:restoredTop sz="96027" autoAdjust="0"/>
  </p:normalViewPr>
  <p:slideViewPr>
    <p:cSldViewPr snapToGrid="0">
      <p:cViewPr varScale="1">
        <p:scale>
          <a:sx n="122" d="100"/>
          <a:sy n="122" d="100"/>
        </p:scale>
        <p:origin x="1960" y="192"/>
      </p:cViewPr>
      <p:guideLst>
        <p:guide orient="horz" pos="3974"/>
        <p:guide orient="horz" pos="1026"/>
        <p:guide orient="horz" pos="705"/>
        <p:guide orient="horz" pos="421"/>
        <p:guide pos="6023"/>
        <p:guide pos="3278"/>
        <p:guide pos="3039"/>
        <p:guide pos="3289"/>
        <p:guide pos="2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107" d="100"/>
          <a:sy n="107" d="100"/>
        </p:scale>
        <p:origin x="-354" y="-90"/>
      </p:cViewPr>
      <p:guideLst>
        <p:guide orient="horz" pos="2141"/>
        <p:guide pos="3128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D6A0FB-6385-4900-90FB-68AF47774FF2}" type="doc">
      <dgm:prSet loTypeId="urn:microsoft.com/office/officeart/2008/layout/Bending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CCEB87-305D-4E48-84B8-1EA85244D5BB}">
      <dgm:prSet phldrT="[Text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5C0700C0-70B2-4C16-B786-AE01EFDD22F0}" type="parTrans" cxnId="{3EEAAFD3-BA6E-46B2-9A6A-470CE48E1F3B}">
      <dgm:prSet/>
      <dgm:spPr/>
      <dgm:t>
        <a:bodyPr/>
        <a:lstStyle/>
        <a:p>
          <a:endParaRPr lang="en-US"/>
        </a:p>
      </dgm:t>
    </dgm:pt>
    <dgm:pt modelId="{F62F98B1-1630-4CBE-9FF4-1459CE981F32}" type="sibTrans" cxnId="{3EEAAFD3-BA6E-46B2-9A6A-470CE48E1F3B}">
      <dgm:prSet/>
      <dgm:spPr/>
      <dgm:t>
        <a:bodyPr/>
        <a:lstStyle/>
        <a:p>
          <a:endParaRPr lang="en-US"/>
        </a:p>
      </dgm:t>
    </dgm:pt>
    <dgm:pt modelId="{BF4BFA2F-8DE7-40C3-8A64-AD27EF521C2E}" type="pres">
      <dgm:prSet presAssocID="{7AD6A0FB-6385-4900-90FB-68AF47774FF2}" presName="Name0" presStyleCnt="0">
        <dgm:presLayoutVars>
          <dgm:dir/>
          <dgm:resizeHandles/>
        </dgm:presLayoutVars>
      </dgm:prSet>
      <dgm:spPr/>
    </dgm:pt>
    <dgm:pt modelId="{CC192163-CD6C-422B-A976-BFBAF75FF3E2}" type="pres">
      <dgm:prSet presAssocID="{19CCEB87-305D-4E48-84B8-1EA85244D5BB}" presName="composite" presStyleCnt="0"/>
      <dgm:spPr/>
    </dgm:pt>
    <dgm:pt modelId="{B06CCA3E-58B5-4429-9D21-007FBB6A3AB2}" type="pres">
      <dgm:prSet presAssocID="{19CCEB87-305D-4E48-84B8-1EA85244D5BB}" presName="rect1" presStyleLbl="bgImgPlace1" presStyleIdx="0" presStyleCnt="1" custScaleX="296708" custScaleY="247755" custLinFactNeighborX="6936"/>
      <dgm:spPr>
        <a:ln w="19050">
          <a:noFill/>
        </a:ln>
      </dgm:spPr>
    </dgm:pt>
    <dgm:pt modelId="{78C89192-6868-4DDA-9D94-4C22E8F40D37}" type="pres">
      <dgm:prSet presAssocID="{19CCEB87-305D-4E48-84B8-1EA85244D5BB}" presName="rect2" presStyleLbl="node1" presStyleIdx="0" presStyleCnt="1" custFlipHor="1" custScaleX="8904" custScaleY="7829">
        <dgm:presLayoutVars>
          <dgm:bulletEnabled val="1"/>
        </dgm:presLayoutVars>
      </dgm:prSet>
      <dgm:spPr/>
    </dgm:pt>
  </dgm:ptLst>
  <dgm:cxnLst>
    <dgm:cxn modelId="{A6708B84-1642-BA4E-B957-A7284F46040D}" type="presOf" srcId="{7AD6A0FB-6385-4900-90FB-68AF47774FF2}" destId="{BF4BFA2F-8DE7-40C3-8A64-AD27EF521C2E}" srcOrd="0" destOrd="0" presId="urn:microsoft.com/office/officeart/2008/layout/BendingPictureBlocks"/>
    <dgm:cxn modelId="{3EEAAFD3-BA6E-46B2-9A6A-470CE48E1F3B}" srcId="{7AD6A0FB-6385-4900-90FB-68AF47774FF2}" destId="{19CCEB87-305D-4E48-84B8-1EA85244D5BB}" srcOrd="0" destOrd="0" parTransId="{5C0700C0-70B2-4C16-B786-AE01EFDD22F0}" sibTransId="{F62F98B1-1630-4CBE-9FF4-1459CE981F32}"/>
    <dgm:cxn modelId="{304BEEF1-419F-2248-A90E-FC2EB9991F5A}" type="presOf" srcId="{19CCEB87-305D-4E48-84B8-1EA85244D5BB}" destId="{78C89192-6868-4DDA-9D94-4C22E8F40D37}" srcOrd="0" destOrd="0" presId="urn:microsoft.com/office/officeart/2008/layout/BendingPictureBlocks"/>
    <dgm:cxn modelId="{CD21D3D1-C0B5-5C42-9F58-259911371522}" type="presParOf" srcId="{BF4BFA2F-8DE7-40C3-8A64-AD27EF521C2E}" destId="{CC192163-CD6C-422B-A976-BFBAF75FF3E2}" srcOrd="0" destOrd="0" presId="urn:microsoft.com/office/officeart/2008/layout/BendingPictureBlocks"/>
    <dgm:cxn modelId="{9CC12F5C-998A-F34C-830B-DDC578C0E480}" type="presParOf" srcId="{CC192163-CD6C-422B-A976-BFBAF75FF3E2}" destId="{B06CCA3E-58B5-4429-9D21-007FBB6A3AB2}" srcOrd="0" destOrd="0" presId="urn:microsoft.com/office/officeart/2008/layout/BendingPictureBlocks"/>
    <dgm:cxn modelId="{3CDA5D5F-F0AA-AE46-85B6-E10F0195D61E}" type="presParOf" srcId="{CC192163-CD6C-422B-A976-BFBAF75FF3E2}" destId="{78C89192-6868-4DDA-9D94-4C22E8F40D37}" srcOrd="1" destOrd="0" presId="urn:microsoft.com/office/officeart/2008/layout/BendingPictureBlock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D6A0FB-6385-4900-90FB-68AF47774FF2}" type="doc">
      <dgm:prSet loTypeId="urn:microsoft.com/office/officeart/2008/layout/Bending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CCEB87-305D-4E48-84B8-1EA85244D5BB}">
      <dgm:prSet phldrT="[Text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5C0700C0-70B2-4C16-B786-AE01EFDD22F0}" type="parTrans" cxnId="{3EEAAFD3-BA6E-46B2-9A6A-470CE48E1F3B}">
      <dgm:prSet/>
      <dgm:spPr/>
      <dgm:t>
        <a:bodyPr/>
        <a:lstStyle/>
        <a:p>
          <a:endParaRPr lang="en-US"/>
        </a:p>
      </dgm:t>
    </dgm:pt>
    <dgm:pt modelId="{F62F98B1-1630-4CBE-9FF4-1459CE981F32}" type="sibTrans" cxnId="{3EEAAFD3-BA6E-46B2-9A6A-470CE48E1F3B}">
      <dgm:prSet/>
      <dgm:spPr/>
      <dgm:t>
        <a:bodyPr/>
        <a:lstStyle/>
        <a:p>
          <a:endParaRPr lang="en-US"/>
        </a:p>
      </dgm:t>
    </dgm:pt>
    <dgm:pt modelId="{BF4BFA2F-8DE7-40C3-8A64-AD27EF521C2E}" type="pres">
      <dgm:prSet presAssocID="{7AD6A0FB-6385-4900-90FB-68AF47774FF2}" presName="Name0" presStyleCnt="0">
        <dgm:presLayoutVars>
          <dgm:dir/>
          <dgm:resizeHandles/>
        </dgm:presLayoutVars>
      </dgm:prSet>
      <dgm:spPr/>
    </dgm:pt>
    <dgm:pt modelId="{CC192163-CD6C-422B-A976-BFBAF75FF3E2}" type="pres">
      <dgm:prSet presAssocID="{19CCEB87-305D-4E48-84B8-1EA85244D5BB}" presName="composite" presStyleCnt="0"/>
      <dgm:spPr/>
    </dgm:pt>
    <dgm:pt modelId="{B06CCA3E-58B5-4429-9D21-007FBB6A3AB2}" type="pres">
      <dgm:prSet presAssocID="{19CCEB87-305D-4E48-84B8-1EA85244D5BB}" presName="rect1" presStyleLbl="bgImgPlace1" presStyleIdx="0" presStyleCnt="1" custScaleX="296708" custScaleY="247755" custLinFactNeighborX="2858" custLinFactNeighborY="-1074"/>
      <dgm:spPr>
        <a:ln w="19050">
          <a:noFill/>
        </a:ln>
      </dgm:spPr>
    </dgm:pt>
    <dgm:pt modelId="{78C89192-6868-4DDA-9D94-4C22E8F40D37}" type="pres">
      <dgm:prSet presAssocID="{19CCEB87-305D-4E48-84B8-1EA85244D5BB}" presName="rect2" presStyleLbl="node1" presStyleIdx="0" presStyleCnt="1" custFlipHor="1" custScaleX="8904" custScaleY="7829">
        <dgm:presLayoutVars>
          <dgm:bulletEnabled val="1"/>
        </dgm:presLayoutVars>
      </dgm:prSet>
      <dgm:spPr/>
    </dgm:pt>
  </dgm:ptLst>
  <dgm:cxnLst>
    <dgm:cxn modelId="{2D1B613C-0BEF-8B44-9971-FB1EFB0030D9}" type="presOf" srcId="{19CCEB87-305D-4E48-84B8-1EA85244D5BB}" destId="{78C89192-6868-4DDA-9D94-4C22E8F40D37}" srcOrd="0" destOrd="0" presId="urn:microsoft.com/office/officeart/2008/layout/BendingPictureBlocks"/>
    <dgm:cxn modelId="{3EEAAFD3-BA6E-46B2-9A6A-470CE48E1F3B}" srcId="{7AD6A0FB-6385-4900-90FB-68AF47774FF2}" destId="{19CCEB87-305D-4E48-84B8-1EA85244D5BB}" srcOrd="0" destOrd="0" parTransId="{5C0700C0-70B2-4C16-B786-AE01EFDD22F0}" sibTransId="{F62F98B1-1630-4CBE-9FF4-1459CE981F32}"/>
    <dgm:cxn modelId="{4D8E3BFB-E40D-5B43-93B2-9C179207DBFA}" type="presOf" srcId="{7AD6A0FB-6385-4900-90FB-68AF47774FF2}" destId="{BF4BFA2F-8DE7-40C3-8A64-AD27EF521C2E}" srcOrd="0" destOrd="0" presId="urn:microsoft.com/office/officeart/2008/layout/BendingPictureBlocks"/>
    <dgm:cxn modelId="{2805DC2B-8CE3-AB4B-B0D2-7E876E6271FB}" type="presParOf" srcId="{BF4BFA2F-8DE7-40C3-8A64-AD27EF521C2E}" destId="{CC192163-CD6C-422B-A976-BFBAF75FF3E2}" srcOrd="0" destOrd="0" presId="urn:microsoft.com/office/officeart/2008/layout/BendingPictureBlocks"/>
    <dgm:cxn modelId="{80D2907E-3B01-E84E-A2C6-5A843E5E8275}" type="presParOf" srcId="{CC192163-CD6C-422B-A976-BFBAF75FF3E2}" destId="{B06CCA3E-58B5-4429-9D21-007FBB6A3AB2}" srcOrd="0" destOrd="0" presId="urn:microsoft.com/office/officeart/2008/layout/BendingPictureBlocks"/>
    <dgm:cxn modelId="{CE8BC541-2829-A14F-8A03-DAE30D1F2DB2}" type="presParOf" srcId="{CC192163-CD6C-422B-A976-BFBAF75FF3E2}" destId="{78C89192-6868-4DDA-9D94-4C22E8F40D37}" srcOrd="1" destOrd="0" presId="urn:microsoft.com/office/officeart/2008/layout/BendingPictureBlock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D6A0FB-6385-4900-90FB-68AF47774FF2}" type="doc">
      <dgm:prSet loTypeId="urn:microsoft.com/office/officeart/2008/layout/Bending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CCEB87-305D-4E48-84B8-1EA85244D5BB}">
      <dgm:prSet phldrT="[Text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5C0700C0-70B2-4C16-B786-AE01EFDD22F0}" type="parTrans" cxnId="{3EEAAFD3-BA6E-46B2-9A6A-470CE48E1F3B}">
      <dgm:prSet/>
      <dgm:spPr/>
      <dgm:t>
        <a:bodyPr/>
        <a:lstStyle/>
        <a:p>
          <a:endParaRPr lang="en-US"/>
        </a:p>
      </dgm:t>
    </dgm:pt>
    <dgm:pt modelId="{F62F98B1-1630-4CBE-9FF4-1459CE981F32}" type="sibTrans" cxnId="{3EEAAFD3-BA6E-46B2-9A6A-470CE48E1F3B}">
      <dgm:prSet/>
      <dgm:spPr/>
      <dgm:t>
        <a:bodyPr/>
        <a:lstStyle/>
        <a:p>
          <a:endParaRPr lang="en-US"/>
        </a:p>
      </dgm:t>
    </dgm:pt>
    <dgm:pt modelId="{BF4BFA2F-8DE7-40C3-8A64-AD27EF521C2E}" type="pres">
      <dgm:prSet presAssocID="{7AD6A0FB-6385-4900-90FB-68AF47774FF2}" presName="Name0" presStyleCnt="0">
        <dgm:presLayoutVars>
          <dgm:dir/>
          <dgm:resizeHandles/>
        </dgm:presLayoutVars>
      </dgm:prSet>
      <dgm:spPr/>
    </dgm:pt>
    <dgm:pt modelId="{CC192163-CD6C-422B-A976-BFBAF75FF3E2}" type="pres">
      <dgm:prSet presAssocID="{19CCEB87-305D-4E48-84B8-1EA85244D5BB}" presName="composite" presStyleCnt="0"/>
      <dgm:spPr/>
    </dgm:pt>
    <dgm:pt modelId="{B06CCA3E-58B5-4429-9D21-007FBB6A3AB2}" type="pres">
      <dgm:prSet presAssocID="{19CCEB87-305D-4E48-84B8-1EA85244D5BB}" presName="rect1" presStyleLbl="bgImgPlace1" presStyleIdx="0" presStyleCnt="1" custScaleX="296708" custScaleY="247755" custLinFactNeighborX="2858" custLinFactNeighborY="-1074"/>
      <dgm:spPr>
        <a:ln w="19050">
          <a:noFill/>
        </a:ln>
      </dgm:spPr>
    </dgm:pt>
    <dgm:pt modelId="{78C89192-6868-4DDA-9D94-4C22E8F40D37}" type="pres">
      <dgm:prSet presAssocID="{19CCEB87-305D-4E48-84B8-1EA85244D5BB}" presName="rect2" presStyleLbl="node1" presStyleIdx="0" presStyleCnt="1" custFlipHor="1" custScaleX="8904" custScaleY="7829">
        <dgm:presLayoutVars>
          <dgm:bulletEnabled val="1"/>
        </dgm:presLayoutVars>
      </dgm:prSet>
      <dgm:spPr/>
    </dgm:pt>
  </dgm:ptLst>
  <dgm:cxnLst>
    <dgm:cxn modelId="{3EEAAFD3-BA6E-46B2-9A6A-470CE48E1F3B}" srcId="{7AD6A0FB-6385-4900-90FB-68AF47774FF2}" destId="{19CCEB87-305D-4E48-84B8-1EA85244D5BB}" srcOrd="0" destOrd="0" parTransId="{5C0700C0-70B2-4C16-B786-AE01EFDD22F0}" sibTransId="{F62F98B1-1630-4CBE-9FF4-1459CE981F32}"/>
    <dgm:cxn modelId="{10A90CE5-02E7-3943-A4A1-42FAB1C5A605}" type="presOf" srcId="{19CCEB87-305D-4E48-84B8-1EA85244D5BB}" destId="{78C89192-6868-4DDA-9D94-4C22E8F40D37}" srcOrd="0" destOrd="0" presId="urn:microsoft.com/office/officeart/2008/layout/BendingPictureBlocks"/>
    <dgm:cxn modelId="{49CA05ED-A532-E447-A5DA-9FBDF406A241}" type="presOf" srcId="{7AD6A0FB-6385-4900-90FB-68AF47774FF2}" destId="{BF4BFA2F-8DE7-40C3-8A64-AD27EF521C2E}" srcOrd="0" destOrd="0" presId="urn:microsoft.com/office/officeart/2008/layout/BendingPictureBlocks"/>
    <dgm:cxn modelId="{F5ED74CE-20B1-7549-A049-0CD69693A17F}" type="presParOf" srcId="{BF4BFA2F-8DE7-40C3-8A64-AD27EF521C2E}" destId="{CC192163-CD6C-422B-A976-BFBAF75FF3E2}" srcOrd="0" destOrd="0" presId="urn:microsoft.com/office/officeart/2008/layout/BendingPictureBlocks"/>
    <dgm:cxn modelId="{347F25AD-E51A-F54C-8DE2-1CEAB82C4421}" type="presParOf" srcId="{CC192163-CD6C-422B-A976-BFBAF75FF3E2}" destId="{B06CCA3E-58B5-4429-9D21-007FBB6A3AB2}" srcOrd="0" destOrd="0" presId="urn:microsoft.com/office/officeart/2008/layout/BendingPictureBlocks"/>
    <dgm:cxn modelId="{3CD0F0B0-0F7A-E14C-B555-AD1AE2D9D8AD}" type="presParOf" srcId="{CC192163-CD6C-422B-A976-BFBAF75FF3E2}" destId="{78C89192-6868-4DDA-9D94-4C22E8F40D37}" srcOrd="1" destOrd="0" presId="urn:microsoft.com/office/officeart/2008/layout/BendingPictureBlock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AD6A0FB-6385-4900-90FB-68AF47774FF2}" type="doc">
      <dgm:prSet loTypeId="urn:microsoft.com/office/officeart/2008/layout/Bending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CCEB87-305D-4E48-84B8-1EA85244D5BB}">
      <dgm:prSet phldrT="[Text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5C0700C0-70B2-4C16-B786-AE01EFDD22F0}" type="parTrans" cxnId="{3EEAAFD3-BA6E-46B2-9A6A-470CE48E1F3B}">
      <dgm:prSet/>
      <dgm:spPr/>
      <dgm:t>
        <a:bodyPr/>
        <a:lstStyle/>
        <a:p>
          <a:endParaRPr lang="en-US"/>
        </a:p>
      </dgm:t>
    </dgm:pt>
    <dgm:pt modelId="{F62F98B1-1630-4CBE-9FF4-1459CE981F32}" type="sibTrans" cxnId="{3EEAAFD3-BA6E-46B2-9A6A-470CE48E1F3B}">
      <dgm:prSet/>
      <dgm:spPr/>
      <dgm:t>
        <a:bodyPr/>
        <a:lstStyle/>
        <a:p>
          <a:endParaRPr lang="en-US"/>
        </a:p>
      </dgm:t>
    </dgm:pt>
    <dgm:pt modelId="{BF4BFA2F-8DE7-40C3-8A64-AD27EF521C2E}" type="pres">
      <dgm:prSet presAssocID="{7AD6A0FB-6385-4900-90FB-68AF47774FF2}" presName="Name0" presStyleCnt="0">
        <dgm:presLayoutVars>
          <dgm:dir/>
          <dgm:resizeHandles/>
        </dgm:presLayoutVars>
      </dgm:prSet>
      <dgm:spPr/>
    </dgm:pt>
    <dgm:pt modelId="{CC192163-CD6C-422B-A976-BFBAF75FF3E2}" type="pres">
      <dgm:prSet presAssocID="{19CCEB87-305D-4E48-84B8-1EA85244D5BB}" presName="composite" presStyleCnt="0"/>
      <dgm:spPr/>
    </dgm:pt>
    <dgm:pt modelId="{B06CCA3E-58B5-4429-9D21-007FBB6A3AB2}" type="pres">
      <dgm:prSet presAssocID="{19CCEB87-305D-4E48-84B8-1EA85244D5BB}" presName="rect1" presStyleLbl="bgImgPlace1" presStyleIdx="0" presStyleCnt="1" custScaleX="327723" custScaleY="276365" custLinFactNeighborX="2858" custLinFactNeighborY="-1074"/>
      <dgm:spPr>
        <a:ln w="19050">
          <a:noFill/>
        </a:ln>
      </dgm:spPr>
    </dgm:pt>
    <dgm:pt modelId="{78C89192-6868-4DDA-9D94-4C22E8F40D37}" type="pres">
      <dgm:prSet presAssocID="{19CCEB87-305D-4E48-84B8-1EA85244D5BB}" presName="rect2" presStyleLbl="node1" presStyleIdx="0" presStyleCnt="1" custFlipHor="1" custScaleX="8904" custScaleY="7829">
        <dgm:presLayoutVars>
          <dgm:bulletEnabled val="1"/>
        </dgm:presLayoutVars>
      </dgm:prSet>
      <dgm:spPr/>
    </dgm:pt>
  </dgm:ptLst>
  <dgm:cxnLst>
    <dgm:cxn modelId="{30E0A813-724A-F948-84A3-545F27FD0DBA}" type="presOf" srcId="{19CCEB87-305D-4E48-84B8-1EA85244D5BB}" destId="{78C89192-6868-4DDA-9D94-4C22E8F40D37}" srcOrd="0" destOrd="0" presId="urn:microsoft.com/office/officeart/2008/layout/BendingPictureBlocks"/>
    <dgm:cxn modelId="{3EEAAFD3-BA6E-46B2-9A6A-470CE48E1F3B}" srcId="{7AD6A0FB-6385-4900-90FB-68AF47774FF2}" destId="{19CCEB87-305D-4E48-84B8-1EA85244D5BB}" srcOrd="0" destOrd="0" parTransId="{5C0700C0-70B2-4C16-B786-AE01EFDD22F0}" sibTransId="{F62F98B1-1630-4CBE-9FF4-1459CE981F32}"/>
    <dgm:cxn modelId="{E3BB10FF-ED59-9342-9D5F-B50D180B2686}" type="presOf" srcId="{7AD6A0FB-6385-4900-90FB-68AF47774FF2}" destId="{BF4BFA2F-8DE7-40C3-8A64-AD27EF521C2E}" srcOrd="0" destOrd="0" presId="urn:microsoft.com/office/officeart/2008/layout/BendingPictureBlocks"/>
    <dgm:cxn modelId="{251D428B-EBEF-DC48-BB35-552E4AEB8174}" type="presParOf" srcId="{BF4BFA2F-8DE7-40C3-8A64-AD27EF521C2E}" destId="{CC192163-CD6C-422B-A976-BFBAF75FF3E2}" srcOrd="0" destOrd="0" presId="urn:microsoft.com/office/officeart/2008/layout/BendingPictureBlocks"/>
    <dgm:cxn modelId="{2258D800-7566-CF48-9683-A8D908672260}" type="presParOf" srcId="{CC192163-CD6C-422B-A976-BFBAF75FF3E2}" destId="{B06CCA3E-58B5-4429-9D21-007FBB6A3AB2}" srcOrd="0" destOrd="0" presId="urn:microsoft.com/office/officeart/2008/layout/BendingPictureBlocks"/>
    <dgm:cxn modelId="{55870EDB-03BF-3443-A29C-D3E30769606B}" type="presParOf" srcId="{CC192163-CD6C-422B-A976-BFBAF75FF3E2}" destId="{78C89192-6868-4DDA-9D94-4C22E8F40D37}" srcOrd="1" destOrd="0" presId="urn:microsoft.com/office/officeart/2008/layout/BendingPictureBlock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D6A0FB-6385-4900-90FB-68AF47774FF2}" type="doc">
      <dgm:prSet loTypeId="urn:microsoft.com/office/officeart/2008/layout/Bending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CCEB87-305D-4E48-84B8-1EA85244D5BB}">
      <dgm:prSet phldrT="[Text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5C0700C0-70B2-4C16-B786-AE01EFDD22F0}" type="parTrans" cxnId="{3EEAAFD3-BA6E-46B2-9A6A-470CE48E1F3B}">
      <dgm:prSet/>
      <dgm:spPr/>
      <dgm:t>
        <a:bodyPr/>
        <a:lstStyle/>
        <a:p>
          <a:endParaRPr lang="en-US"/>
        </a:p>
      </dgm:t>
    </dgm:pt>
    <dgm:pt modelId="{F62F98B1-1630-4CBE-9FF4-1459CE981F32}" type="sibTrans" cxnId="{3EEAAFD3-BA6E-46B2-9A6A-470CE48E1F3B}">
      <dgm:prSet/>
      <dgm:spPr/>
      <dgm:t>
        <a:bodyPr/>
        <a:lstStyle/>
        <a:p>
          <a:endParaRPr lang="en-US"/>
        </a:p>
      </dgm:t>
    </dgm:pt>
    <dgm:pt modelId="{BF4BFA2F-8DE7-40C3-8A64-AD27EF521C2E}" type="pres">
      <dgm:prSet presAssocID="{7AD6A0FB-6385-4900-90FB-68AF47774FF2}" presName="Name0" presStyleCnt="0">
        <dgm:presLayoutVars>
          <dgm:dir/>
          <dgm:resizeHandles/>
        </dgm:presLayoutVars>
      </dgm:prSet>
      <dgm:spPr/>
    </dgm:pt>
    <dgm:pt modelId="{CC192163-CD6C-422B-A976-BFBAF75FF3E2}" type="pres">
      <dgm:prSet presAssocID="{19CCEB87-305D-4E48-84B8-1EA85244D5BB}" presName="composite" presStyleCnt="0"/>
      <dgm:spPr/>
    </dgm:pt>
    <dgm:pt modelId="{B06CCA3E-58B5-4429-9D21-007FBB6A3AB2}" type="pres">
      <dgm:prSet presAssocID="{19CCEB87-305D-4E48-84B8-1EA85244D5BB}" presName="rect1" presStyleLbl="bgImgPlace1" presStyleIdx="0" presStyleCnt="1" custScaleX="296708" custScaleY="247755" custLinFactNeighborX="2858" custLinFactNeighborY="-1074"/>
      <dgm:spPr>
        <a:ln w="19050">
          <a:noFill/>
        </a:ln>
      </dgm:spPr>
    </dgm:pt>
    <dgm:pt modelId="{78C89192-6868-4DDA-9D94-4C22E8F40D37}" type="pres">
      <dgm:prSet presAssocID="{19CCEB87-305D-4E48-84B8-1EA85244D5BB}" presName="rect2" presStyleLbl="node1" presStyleIdx="0" presStyleCnt="1" custFlipHor="1" custScaleX="8904" custScaleY="7829">
        <dgm:presLayoutVars>
          <dgm:bulletEnabled val="1"/>
        </dgm:presLayoutVars>
      </dgm:prSet>
      <dgm:spPr/>
    </dgm:pt>
  </dgm:ptLst>
  <dgm:cxnLst>
    <dgm:cxn modelId="{38AF3A7E-D092-E748-BFC8-EED57F3A64BF}" type="presOf" srcId="{7AD6A0FB-6385-4900-90FB-68AF47774FF2}" destId="{BF4BFA2F-8DE7-40C3-8A64-AD27EF521C2E}" srcOrd="0" destOrd="0" presId="urn:microsoft.com/office/officeart/2008/layout/BendingPictureBlocks"/>
    <dgm:cxn modelId="{3EEAAFD3-BA6E-46B2-9A6A-470CE48E1F3B}" srcId="{7AD6A0FB-6385-4900-90FB-68AF47774FF2}" destId="{19CCEB87-305D-4E48-84B8-1EA85244D5BB}" srcOrd="0" destOrd="0" parTransId="{5C0700C0-70B2-4C16-B786-AE01EFDD22F0}" sibTransId="{F62F98B1-1630-4CBE-9FF4-1459CE981F32}"/>
    <dgm:cxn modelId="{2C0702F1-C921-0F40-94E7-66BD1F6AB751}" type="presOf" srcId="{19CCEB87-305D-4E48-84B8-1EA85244D5BB}" destId="{78C89192-6868-4DDA-9D94-4C22E8F40D37}" srcOrd="0" destOrd="0" presId="urn:microsoft.com/office/officeart/2008/layout/BendingPictureBlocks"/>
    <dgm:cxn modelId="{46412A33-2189-DF4C-906C-C74A766A7A7C}" type="presParOf" srcId="{BF4BFA2F-8DE7-40C3-8A64-AD27EF521C2E}" destId="{CC192163-CD6C-422B-A976-BFBAF75FF3E2}" srcOrd="0" destOrd="0" presId="urn:microsoft.com/office/officeart/2008/layout/BendingPictureBlocks"/>
    <dgm:cxn modelId="{EB9D3B5E-E2CE-0242-B0A0-0C542F7824DC}" type="presParOf" srcId="{CC192163-CD6C-422B-A976-BFBAF75FF3E2}" destId="{B06CCA3E-58B5-4429-9D21-007FBB6A3AB2}" srcOrd="0" destOrd="0" presId="urn:microsoft.com/office/officeart/2008/layout/BendingPictureBlocks"/>
    <dgm:cxn modelId="{6A59B9C1-A129-4448-A3C6-7298E09F3135}" type="presParOf" srcId="{CC192163-CD6C-422B-A976-BFBAF75FF3E2}" destId="{78C89192-6868-4DDA-9D94-4C22E8F40D37}" srcOrd="1" destOrd="0" presId="urn:microsoft.com/office/officeart/2008/layout/BendingPictureBlock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D6A0FB-6385-4900-90FB-68AF47774FF2}" type="doc">
      <dgm:prSet loTypeId="urn:microsoft.com/office/officeart/2008/layout/Bending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CCEB87-305D-4E48-84B8-1EA85244D5BB}">
      <dgm:prSet phldrT="[Text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5C0700C0-70B2-4C16-B786-AE01EFDD22F0}" type="parTrans" cxnId="{3EEAAFD3-BA6E-46B2-9A6A-470CE48E1F3B}">
      <dgm:prSet/>
      <dgm:spPr/>
      <dgm:t>
        <a:bodyPr/>
        <a:lstStyle/>
        <a:p>
          <a:endParaRPr lang="en-US"/>
        </a:p>
      </dgm:t>
    </dgm:pt>
    <dgm:pt modelId="{F62F98B1-1630-4CBE-9FF4-1459CE981F32}" type="sibTrans" cxnId="{3EEAAFD3-BA6E-46B2-9A6A-470CE48E1F3B}">
      <dgm:prSet/>
      <dgm:spPr/>
      <dgm:t>
        <a:bodyPr/>
        <a:lstStyle/>
        <a:p>
          <a:endParaRPr lang="en-US"/>
        </a:p>
      </dgm:t>
    </dgm:pt>
    <dgm:pt modelId="{BF4BFA2F-8DE7-40C3-8A64-AD27EF521C2E}" type="pres">
      <dgm:prSet presAssocID="{7AD6A0FB-6385-4900-90FB-68AF47774FF2}" presName="Name0" presStyleCnt="0">
        <dgm:presLayoutVars>
          <dgm:dir/>
          <dgm:resizeHandles/>
        </dgm:presLayoutVars>
      </dgm:prSet>
      <dgm:spPr/>
    </dgm:pt>
    <dgm:pt modelId="{CC192163-CD6C-422B-A976-BFBAF75FF3E2}" type="pres">
      <dgm:prSet presAssocID="{19CCEB87-305D-4E48-84B8-1EA85244D5BB}" presName="composite" presStyleCnt="0"/>
      <dgm:spPr/>
    </dgm:pt>
    <dgm:pt modelId="{B06CCA3E-58B5-4429-9D21-007FBB6A3AB2}" type="pres">
      <dgm:prSet presAssocID="{19CCEB87-305D-4E48-84B8-1EA85244D5BB}" presName="rect1" presStyleLbl="bgImgPlace1" presStyleIdx="0" presStyleCnt="1" custScaleX="217790" custScaleY="322262" custLinFactNeighborX="0" custLinFactNeighborY="8623"/>
      <dgm:spPr>
        <a:ln w="19050">
          <a:solidFill>
            <a:srgbClr val="21BBEF"/>
          </a:solidFill>
        </a:ln>
      </dgm:spPr>
    </dgm:pt>
    <dgm:pt modelId="{78C89192-6868-4DDA-9D94-4C22E8F40D37}" type="pres">
      <dgm:prSet presAssocID="{19CCEB87-305D-4E48-84B8-1EA85244D5BB}" presName="rect2" presStyleLbl="node1" presStyleIdx="0" presStyleCnt="1" custFlipHor="1" custScaleX="8904" custScaleY="7829">
        <dgm:presLayoutVars>
          <dgm:bulletEnabled val="1"/>
        </dgm:presLayoutVars>
      </dgm:prSet>
      <dgm:spPr/>
    </dgm:pt>
  </dgm:ptLst>
  <dgm:cxnLst>
    <dgm:cxn modelId="{2E061218-E64A-A540-9842-885136C31F65}" type="presOf" srcId="{19CCEB87-305D-4E48-84B8-1EA85244D5BB}" destId="{78C89192-6868-4DDA-9D94-4C22E8F40D37}" srcOrd="0" destOrd="0" presId="urn:microsoft.com/office/officeart/2008/layout/BendingPictureBlocks"/>
    <dgm:cxn modelId="{456E2D23-70CF-9A4D-BE32-DFEF949BACD1}" type="presOf" srcId="{7AD6A0FB-6385-4900-90FB-68AF47774FF2}" destId="{BF4BFA2F-8DE7-40C3-8A64-AD27EF521C2E}" srcOrd="0" destOrd="0" presId="urn:microsoft.com/office/officeart/2008/layout/BendingPictureBlocks"/>
    <dgm:cxn modelId="{3EEAAFD3-BA6E-46B2-9A6A-470CE48E1F3B}" srcId="{7AD6A0FB-6385-4900-90FB-68AF47774FF2}" destId="{19CCEB87-305D-4E48-84B8-1EA85244D5BB}" srcOrd="0" destOrd="0" parTransId="{5C0700C0-70B2-4C16-B786-AE01EFDD22F0}" sibTransId="{F62F98B1-1630-4CBE-9FF4-1459CE981F32}"/>
    <dgm:cxn modelId="{771F9D32-AA6D-2146-AE83-617249AA2D37}" type="presParOf" srcId="{BF4BFA2F-8DE7-40C3-8A64-AD27EF521C2E}" destId="{CC192163-CD6C-422B-A976-BFBAF75FF3E2}" srcOrd="0" destOrd="0" presId="urn:microsoft.com/office/officeart/2008/layout/BendingPictureBlocks"/>
    <dgm:cxn modelId="{CDFEBE09-9B02-2C44-A868-484F00D7F43B}" type="presParOf" srcId="{CC192163-CD6C-422B-A976-BFBAF75FF3E2}" destId="{B06CCA3E-58B5-4429-9D21-007FBB6A3AB2}" srcOrd="0" destOrd="0" presId="urn:microsoft.com/office/officeart/2008/layout/BendingPictureBlocks"/>
    <dgm:cxn modelId="{7E971C4B-9B62-9243-B88C-B04FDE2DDB7C}" type="presParOf" srcId="{CC192163-CD6C-422B-A976-BFBAF75FF3E2}" destId="{78C89192-6868-4DDA-9D94-4C22E8F40D37}" srcOrd="1" destOrd="0" presId="urn:microsoft.com/office/officeart/2008/layout/BendingPictureBlock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D6A0FB-6385-4900-90FB-68AF47774FF2}" type="doc">
      <dgm:prSet loTypeId="urn:microsoft.com/office/officeart/2008/layout/Bending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CCEB87-305D-4E48-84B8-1EA85244D5BB}">
      <dgm:prSet phldrT="[Text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5C0700C0-70B2-4C16-B786-AE01EFDD22F0}" type="parTrans" cxnId="{3EEAAFD3-BA6E-46B2-9A6A-470CE48E1F3B}">
      <dgm:prSet/>
      <dgm:spPr/>
      <dgm:t>
        <a:bodyPr/>
        <a:lstStyle/>
        <a:p>
          <a:endParaRPr lang="en-US"/>
        </a:p>
      </dgm:t>
    </dgm:pt>
    <dgm:pt modelId="{F62F98B1-1630-4CBE-9FF4-1459CE981F32}" type="sibTrans" cxnId="{3EEAAFD3-BA6E-46B2-9A6A-470CE48E1F3B}">
      <dgm:prSet/>
      <dgm:spPr/>
      <dgm:t>
        <a:bodyPr/>
        <a:lstStyle/>
        <a:p>
          <a:endParaRPr lang="en-US"/>
        </a:p>
      </dgm:t>
    </dgm:pt>
    <dgm:pt modelId="{BF4BFA2F-8DE7-40C3-8A64-AD27EF521C2E}" type="pres">
      <dgm:prSet presAssocID="{7AD6A0FB-6385-4900-90FB-68AF47774FF2}" presName="Name0" presStyleCnt="0">
        <dgm:presLayoutVars>
          <dgm:dir/>
          <dgm:resizeHandles/>
        </dgm:presLayoutVars>
      </dgm:prSet>
      <dgm:spPr/>
    </dgm:pt>
    <dgm:pt modelId="{CC192163-CD6C-422B-A976-BFBAF75FF3E2}" type="pres">
      <dgm:prSet presAssocID="{19CCEB87-305D-4E48-84B8-1EA85244D5BB}" presName="composite" presStyleCnt="0"/>
      <dgm:spPr/>
    </dgm:pt>
    <dgm:pt modelId="{B06CCA3E-58B5-4429-9D21-007FBB6A3AB2}" type="pres">
      <dgm:prSet presAssocID="{19CCEB87-305D-4E48-84B8-1EA85244D5BB}" presName="rect1" presStyleLbl="bgImgPlace1" presStyleIdx="0" presStyleCnt="1" custScaleX="186818" custScaleY="267821" custLinFactNeighborX="-163" custLinFactNeighborY="0"/>
      <dgm:spPr>
        <a:ln w="19050">
          <a:solidFill>
            <a:srgbClr val="21BBEF"/>
          </a:solidFill>
        </a:ln>
      </dgm:spPr>
    </dgm:pt>
    <dgm:pt modelId="{78C89192-6868-4DDA-9D94-4C22E8F40D37}" type="pres">
      <dgm:prSet presAssocID="{19CCEB87-305D-4E48-84B8-1EA85244D5BB}" presName="rect2" presStyleLbl="node1" presStyleIdx="0" presStyleCnt="1" custFlipHor="1" custScaleX="8904" custScaleY="7829">
        <dgm:presLayoutVars>
          <dgm:bulletEnabled val="1"/>
        </dgm:presLayoutVars>
      </dgm:prSet>
      <dgm:spPr/>
    </dgm:pt>
  </dgm:ptLst>
  <dgm:cxnLst>
    <dgm:cxn modelId="{91777606-5B31-884B-A78F-9F9340E7725F}" type="presOf" srcId="{7AD6A0FB-6385-4900-90FB-68AF47774FF2}" destId="{BF4BFA2F-8DE7-40C3-8A64-AD27EF521C2E}" srcOrd="0" destOrd="0" presId="urn:microsoft.com/office/officeart/2008/layout/BendingPictureBlocks"/>
    <dgm:cxn modelId="{3EEAAFD3-BA6E-46B2-9A6A-470CE48E1F3B}" srcId="{7AD6A0FB-6385-4900-90FB-68AF47774FF2}" destId="{19CCEB87-305D-4E48-84B8-1EA85244D5BB}" srcOrd="0" destOrd="0" parTransId="{5C0700C0-70B2-4C16-B786-AE01EFDD22F0}" sibTransId="{F62F98B1-1630-4CBE-9FF4-1459CE981F32}"/>
    <dgm:cxn modelId="{CB70C4FD-A574-B14C-B293-0F03F3E79163}" type="presOf" srcId="{19CCEB87-305D-4E48-84B8-1EA85244D5BB}" destId="{78C89192-6868-4DDA-9D94-4C22E8F40D37}" srcOrd="0" destOrd="0" presId="urn:microsoft.com/office/officeart/2008/layout/BendingPictureBlocks"/>
    <dgm:cxn modelId="{853EC86A-BA30-0F44-9A85-4F64DB355742}" type="presParOf" srcId="{BF4BFA2F-8DE7-40C3-8A64-AD27EF521C2E}" destId="{CC192163-CD6C-422B-A976-BFBAF75FF3E2}" srcOrd="0" destOrd="0" presId="urn:microsoft.com/office/officeart/2008/layout/BendingPictureBlocks"/>
    <dgm:cxn modelId="{EED693E2-7CA4-7447-8C2F-AFC46839CDDD}" type="presParOf" srcId="{CC192163-CD6C-422B-A976-BFBAF75FF3E2}" destId="{B06CCA3E-58B5-4429-9D21-007FBB6A3AB2}" srcOrd="0" destOrd="0" presId="urn:microsoft.com/office/officeart/2008/layout/BendingPictureBlocks"/>
    <dgm:cxn modelId="{4AD80673-CB99-994F-94A7-879A54045BCE}" type="presParOf" srcId="{CC192163-CD6C-422B-A976-BFBAF75FF3E2}" destId="{78C89192-6868-4DDA-9D94-4C22E8F40D37}" srcOrd="1" destOrd="0" presId="urn:microsoft.com/office/officeart/2008/layout/BendingPictureBlock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D6A0FB-6385-4900-90FB-68AF47774FF2}" type="doc">
      <dgm:prSet loTypeId="urn:microsoft.com/office/officeart/2008/layout/Bending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CCEB87-305D-4E48-84B8-1EA85244D5BB}">
      <dgm:prSet phldrT="[Text]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5C0700C0-70B2-4C16-B786-AE01EFDD22F0}" type="parTrans" cxnId="{3EEAAFD3-BA6E-46B2-9A6A-470CE48E1F3B}">
      <dgm:prSet/>
      <dgm:spPr/>
      <dgm:t>
        <a:bodyPr/>
        <a:lstStyle/>
        <a:p>
          <a:endParaRPr lang="en-US"/>
        </a:p>
      </dgm:t>
    </dgm:pt>
    <dgm:pt modelId="{F62F98B1-1630-4CBE-9FF4-1459CE981F32}" type="sibTrans" cxnId="{3EEAAFD3-BA6E-46B2-9A6A-470CE48E1F3B}">
      <dgm:prSet/>
      <dgm:spPr/>
      <dgm:t>
        <a:bodyPr/>
        <a:lstStyle/>
        <a:p>
          <a:endParaRPr lang="en-US"/>
        </a:p>
      </dgm:t>
    </dgm:pt>
    <dgm:pt modelId="{BF4BFA2F-8DE7-40C3-8A64-AD27EF521C2E}" type="pres">
      <dgm:prSet presAssocID="{7AD6A0FB-6385-4900-90FB-68AF47774FF2}" presName="Name0" presStyleCnt="0">
        <dgm:presLayoutVars>
          <dgm:dir/>
          <dgm:resizeHandles/>
        </dgm:presLayoutVars>
      </dgm:prSet>
      <dgm:spPr/>
    </dgm:pt>
    <dgm:pt modelId="{CC192163-CD6C-422B-A976-BFBAF75FF3E2}" type="pres">
      <dgm:prSet presAssocID="{19CCEB87-305D-4E48-84B8-1EA85244D5BB}" presName="composite" presStyleCnt="0"/>
      <dgm:spPr/>
    </dgm:pt>
    <dgm:pt modelId="{B06CCA3E-58B5-4429-9D21-007FBB6A3AB2}" type="pres">
      <dgm:prSet presAssocID="{19CCEB87-305D-4E48-84B8-1EA85244D5BB}" presName="rect1" presStyleLbl="bgImgPlace1" presStyleIdx="0" presStyleCnt="1" custScaleX="186818" custScaleY="267821" custLinFactNeighborX="160" custLinFactNeighborY="29"/>
      <dgm:spPr>
        <a:ln w="19050">
          <a:solidFill>
            <a:srgbClr val="21BBEF"/>
          </a:solidFill>
        </a:ln>
      </dgm:spPr>
    </dgm:pt>
    <dgm:pt modelId="{78C89192-6868-4DDA-9D94-4C22E8F40D37}" type="pres">
      <dgm:prSet presAssocID="{19CCEB87-305D-4E48-84B8-1EA85244D5BB}" presName="rect2" presStyleLbl="node1" presStyleIdx="0" presStyleCnt="1" custFlipHor="1" custScaleX="8904" custScaleY="7829">
        <dgm:presLayoutVars>
          <dgm:bulletEnabled val="1"/>
        </dgm:presLayoutVars>
      </dgm:prSet>
      <dgm:spPr/>
    </dgm:pt>
  </dgm:ptLst>
  <dgm:cxnLst>
    <dgm:cxn modelId="{63E3758D-FF1D-6E46-8211-DE7260D78C18}" type="presOf" srcId="{7AD6A0FB-6385-4900-90FB-68AF47774FF2}" destId="{BF4BFA2F-8DE7-40C3-8A64-AD27EF521C2E}" srcOrd="0" destOrd="0" presId="urn:microsoft.com/office/officeart/2008/layout/BendingPictureBlocks"/>
    <dgm:cxn modelId="{3EEAAFD3-BA6E-46B2-9A6A-470CE48E1F3B}" srcId="{7AD6A0FB-6385-4900-90FB-68AF47774FF2}" destId="{19CCEB87-305D-4E48-84B8-1EA85244D5BB}" srcOrd="0" destOrd="0" parTransId="{5C0700C0-70B2-4C16-B786-AE01EFDD22F0}" sibTransId="{F62F98B1-1630-4CBE-9FF4-1459CE981F32}"/>
    <dgm:cxn modelId="{0A53B1D3-7CE2-AB48-9DED-24DE656EA5E5}" type="presOf" srcId="{19CCEB87-305D-4E48-84B8-1EA85244D5BB}" destId="{78C89192-6868-4DDA-9D94-4C22E8F40D37}" srcOrd="0" destOrd="0" presId="urn:microsoft.com/office/officeart/2008/layout/BendingPictureBlocks"/>
    <dgm:cxn modelId="{AB9904C8-C09A-D648-A073-B2D8B94F4D35}" type="presParOf" srcId="{BF4BFA2F-8DE7-40C3-8A64-AD27EF521C2E}" destId="{CC192163-CD6C-422B-A976-BFBAF75FF3E2}" srcOrd="0" destOrd="0" presId="urn:microsoft.com/office/officeart/2008/layout/BendingPictureBlocks"/>
    <dgm:cxn modelId="{107277ED-F191-1C49-AD20-F7982E0665E4}" type="presParOf" srcId="{CC192163-CD6C-422B-A976-BFBAF75FF3E2}" destId="{B06CCA3E-58B5-4429-9D21-007FBB6A3AB2}" srcOrd="0" destOrd="0" presId="urn:microsoft.com/office/officeart/2008/layout/BendingPictureBlocks"/>
    <dgm:cxn modelId="{30A54865-11C8-9341-940C-33AE0292ACD0}" type="presParOf" srcId="{CC192163-CD6C-422B-A976-BFBAF75FF3E2}" destId="{78C89192-6868-4DDA-9D94-4C22E8F40D37}" srcOrd="1" destOrd="0" presId="urn:microsoft.com/office/officeart/2008/layout/BendingPictureBlock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6CCA3E-58B5-4429-9D21-007FBB6A3AB2}">
      <dsp:nvSpPr>
        <dsp:cNvPr id="0" name=""/>
        <dsp:cNvSpPr/>
      </dsp:nvSpPr>
      <dsp:spPr>
        <a:xfrm>
          <a:off x="118355" y="80645"/>
          <a:ext cx="1564690" cy="109889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C89192-6868-4DDA-9D94-4C22E8F40D37}">
      <dsp:nvSpPr>
        <dsp:cNvPr id="0" name=""/>
        <dsp:cNvSpPr/>
      </dsp:nvSpPr>
      <dsp:spPr>
        <a:xfrm flipH="1">
          <a:off x="534169" y="726491"/>
          <a:ext cx="25448" cy="223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534169" y="726491"/>
        <a:ext cx="25448" cy="223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6CCA3E-58B5-4429-9D21-007FBB6A3AB2}">
      <dsp:nvSpPr>
        <dsp:cNvPr id="0" name=""/>
        <dsp:cNvSpPr/>
      </dsp:nvSpPr>
      <dsp:spPr>
        <a:xfrm>
          <a:off x="96849" y="75881"/>
          <a:ext cx="1564690" cy="109889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C89192-6868-4DDA-9D94-4C22E8F40D37}">
      <dsp:nvSpPr>
        <dsp:cNvPr id="0" name=""/>
        <dsp:cNvSpPr/>
      </dsp:nvSpPr>
      <dsp:spPr>
        <a:xfrm flipH="1">
          <a:off x="534169" y="726491"/>
          <a:ext cx="25448" cy="223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534169" y="726491"/>
        <a:ext cx="25448" cy="223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6CCA3E-58B5-4429-9D21-007FBB6A3AB2}">
      <dsp:nvSpPr>
        <dsp:cNvPr id="0" name=""/>
        <dsp:cNvSpPr/>
      </dsp:nvSpPr>
      <dsp:spPr>
        <a:xfrm>
          <a:off x="96849" y="75881"/>
          <a:ext cx="1564690" cy="109889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C89192-6868-4DDA-9D94-4C22E8F40D37}">
      <dsp:nvSpPr>
        <dsp:cNvPr id="0" name=""/>
        <dsp:cNvSpPr/>
      </dsp:nvSpPr>
      <dsp:spPr>
        <a:xfrm flipH="1">
          <a:off x="534169" y="726491"/>
          <a:ext cx="25448" cy="223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534169" y="726491"/>
        <a:ext cx="25448" cy="223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6CCA3E-58B5-4429-9D21-007FBB6A3AB2}">
      <dsp:nvSpPr>
        <dsp:cNvPr id="0" name=""/>
        <dsp:cNvSpPr/>
      </dsp:nvSpPr>
      <dsp:spPr>
        <a:xfrm>
          <a:off x="94981" y="70565"/>
          <a:ext cx="1565589" cy="111041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C89192-6868-4DDA-9D94-4C22E8F40D37}">
      <dsp:nvSpPr>
        <dsp:cNvPr id="0" name=""/>
        <dsp:cNvSpPr/>
      </dsp:nvSpPr>
      <dsp:spPr>
        <a:xfrm flipH="1">
          <a:off x="565224" y="717418"/>
          <a:ext cx="23052" cy="2026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565224" y="717418"/>
        <a:ext cx="23052" cy="202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6CCA3E-58B5-4429-9D21-007FBB6A3AB2}">
      <dsp:nvSpPr>
        <dsp:cNvPr id="0" name=""/>
        <dsp:cNvSpPr/>
      </dsp:nvSpPr>
      <dsp:spPr>
        <a:xfrm>
          <a:off x="96849" y="75881"/>
          <a:ext cx="1564690" cy="109889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C89192-6868-4DDA-9D94-4C22E8F40D37}">
      <dsp:nvSpPr>
        <dsp:cNvPr id="0" name=""/>
        <dsp:cNvSpPr/>
      </dsp:nvSpPr>
      <dsp:spPr>
        <a:xfrm flipH="1">
          <a:off x="534169" y="726491"/>
          <a:ext cx="25448" cy="2237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534169" y="726491"/>
        <a:ext cx="25448" cy="223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6CCA3E-58B5-4429-9D21-007FBB6A3AB2}">
      <dsp:nvSpPr>
        <dsp:cNvPr id="0" name=""/>
        <dsp:cNvSpPr/>
      </dsp:nvSpPr>
      <dsp:spPr>
        <a:xfrm>
          <a:off x="163377" y="199840"/>
          <a:ext cx="2025920" cy="2521311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21BBE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C89192-6868-4DDA-9D94-4C22E8F40D37}">
      <dsp:nvSpPr>
        <dsp:cNvPr id="0" name=""/>
        <dsp:cNvSpPr/>
      </dsp:nvSpPr>
      <dsp:spPr>
        <a:xfrm flipH="1">
          <a:off x="594317" y="1563077"/>
          <a:ext cx="44889" cy="3946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594317" y="1563077"/>
        <a:ext cx="44889" cy="394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6CCA3E-58B5-4429-9D21-007FBB6A3AB2}">
      <dsp:nvSpPr>
        <dsp:cNvPr id="0" name=""/>
        <dsp:cNvSpPr/>
      </dsp:nvSpPr>
      <dsp:spPr>
        <a:xfrm>
          <a:off x="128562" y="131873"/>
          <a:ext cx="2091899" cy="252231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21BBE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C89192-6868-4DDA-9D94-4C22E8F40D37}">
      <dsp:nvSpPr>
        <dsp:cNvPr id="0" name=""/>
        <dsp:cNvSpPr/>
      </dsp:nvSpPr>
      <dsp:spPr>
        <a:xfrm flipH="1">
          <a:off x="475728" y="1597725"/>
          <a:ext cx="54035" cy="4751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75728" y="1597725"/>
        <a:ext cx="54035" cy="4751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6CCA3E-58B5-4429-9D21-007FBB6A3AB2}">
      <dsp:nvSpPr>
        <dsp:cNvPr id="0" name=""/>
        <dsp:cNvSpPr/>
      </dsp:nvSpPr>
      <dsp:spPr>
        <a:xfrm>
          <a:off x="132179" y="132146"/>
          <a:ext cx="2091899" cy="252231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21BBE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C89192-6868-4DDA-9D94-4C22E8F40D37}">
      <dsp:nvSpPr>
        <dsp:cNvPr id="0" name=""/>
        <dsp:cNvSpPr/>
      </dsp:nvSpPr>
      <dsp:spPr>
        <a:xfrm flipH="1">
          <a:off x="475728" y="1597725"/>
          <a:ext cx="54035" cy="4751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75728" y="1597725"/>
        <a:ext cx="54035" cy="47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9" y="4"/>
            <a:ext cx="4301543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22806" y="4"/>
            <a:ext cx="4301543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92EFF4-037C-46FE-9B15-F0DE03DF34C7}" type="datetimeFigureOut">
              <a:rPr lang="es-ES" smtClean="0"/>
              <a:t>12/7/26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9" y="6456615"/>
            <a:ext cx="4301543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22806" y="6456615"/>
            <a:ext cx="4301543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E18AF-7C92-449B-85EE-8090AC6BF3EF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152891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9" y="4"/>
            <a:ext cx="4301543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22806" y="4"/>
            <a:ext cx="4301543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21312-4B75-4F81-A806-14DFADCE60C3}" type="datetimeFigureOut">
              <a:rPr lang="es-ES" smtClean="0"/>
              <a:t>12/7/26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122613" y="509588"/>
            <a:ext cx="36814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9" y="6456615"/>
            <a:ext cx="4301543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22806" y="6456615"/>
            <a:ext cx="4301543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8AC59-5557-4809-98BA-07105D0CE58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390338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2020"/>
              </a:lnSpc>
            </a:pP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Se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habla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 de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trato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personalizado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cuando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 se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facilita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 al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cliente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 un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número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 de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telefono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 900 y un email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genérico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.</a:t>
            </a:r>
          </a:p>
          <a:p>
            <a:pPr algn="just">
              <a:lnSpc>
                <a:spcPts val="2020"/>
              </a:lnSpc>
            </a:pPr>
            <a:endParaRPr lang="en-US" sz="1200" dirty="0">
              <a:solidFill>
                <a:schemeClr val="tx2">
                  <a:lumMod val="75000"/>
                </a:schemeClr>
              </a:solidFill>
              <a:latin typeface="Lato Light" charset="0"/>
              <a:ea typeface="Lato Light" charset="0"/>
              <a:cs typeface="Lato Light" charset="0"/>
            </a:endParaRPr>
          </a:p>
          <a:p>
            <a:pPr algn="just">
              <a:lnSpc>
                <a:spcPts val="2020"/>
              </a:lnSpc>
            </a:pP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Falta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 de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transparencia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 en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algunos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aspectos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: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algunos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 clients se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sienten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 </a:t>
            </a:r>
            <a:r>
              <a:rPr lang="en-US" sz="1200" dirty="0" err="1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engañados</a:t>
            </a: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Lato Light" charset="0"/>
                <a:ea typeface="Lato Light" charset="0"/>
                <a:cs typeface="Lato Light" charset="0"/>
              </a:rPr>
              <a:t>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62E719-9E50-4A9B-9F8F-DD1AF971271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8250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Bl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3"/>
          <p:cNvSpPr>
            <a:spLocks noGrp="1"/>
          </p:cNvSpPr>
          <p:nvPr>
            <p:ph type="dt" sz="half" idx="14"/>
          </p:nvPr>
        </p:nvSpPr>
        <p:spPr>
          <a:xfrm>
            <a:off x="5718084" y="6484255"/>
            <a:ext cx="2475275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accent5">
                    <a:lumMod val="90000"/>
                  </a:schemeClr>
                </a:solidFill>
                <a:latin typeface="Seravek"/>
                <a:cs typeface="Seravek"/>
              </a:defRPr>
            </a:lvl1pPr>
          </a:lstStyle>
          <a:p>
            <a:fld id="{FE1F53FB-F666-49D8-B22C-59521E8626E6}" type="datetimeFigureOut">
              <a:rPr lang="en-US" smtClean="0"/>
              <a:pPr/>
              <a:t>7/12/26</a:t>
            </a:fld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97605" y="6484255"/>
            <a:ext cx="288032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accent5">
                    <a:lumMod val="90000"/>
                  </a:schemeClr>
                </a:solidFill>
                <a:latin typeface="Seravek"/>
                <a:cs typeface="Seravek"/>
              </a:defRPr>
            </a:lvl1pPr>
          </a:lstStyle>
          <a:p>
            <a:endParaRPr lang="en-US" dirty="0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12940" y="6484255"/>
            <a:ext cx="1170129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accent5">
                    <a:lumMod val="90000"/>
                  </a:schemeClr>
                </a:solidFill>
                <a:latin typeface="Seravek"/>
                <a:cs typeface="Seravek"/>
              </a:defRPr>
            </a:lvl1pPr>
          </a:lstStyle>
          <a:p>
            <a:fld id="{17204EDA-E078-4EAE-9DAE-26416D94171B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7" name="2 Marcador de texto"/>
          <p:cNvSpPr>
            <a:spLocks noGrp="1"/>
          </p:cNvSpPr>
          <p:nvPr>
            <p:ph type="body" idx="15" hasCustomPrompt="1"/>
          </p:nvPr>
        </p:nvSpPr>
        <p:spPr>
          <a:xfrm>
            <a:off x="360363" y="2555239"/>
            <a:ext cx="9337675" cy="75052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0" i="0">
                <a:solidFill>
                  <a:srgbClr val="1D316C"/>
                </a:solidFill>
                <a:latin typeface="Seravek"/>
                <a:cs typeface="Serave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TÍTULO DE LA PRESENTACIÓN MAYÚSCULAS</a:t>
            </a:r>
            <a:endParaRPr lang="es-ES" dirty="0"/>
          </a:p>
        </p:txBody>
      </p:sp>
      <p:sp>
        <p:nvSpPr>
          <p:cNvPr id="28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362490" y="3185309"/>
            <a:ext cx="9317038" cy="52805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 b="0">
                <a:solidFill>
                  <a:schemeClr val="accent2"/>
                </a:solidFill>
                <a:latin typeface="Seravek"/>
                <a:cs typeface="Serave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Unidad de Negocio</a:t>
            </a:r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C335B0B-4C9D-55E7-52C1-6A1B4C4C29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3954" y="6228655"/>
            <a:ext cx="1310699" cy="25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9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tilla 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62490" y="1925454"/>
            <a:ext cx="9327610" cy="423361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2"/>
              </a:buClr>
              <a:buFont typeface="Wingdings" panose="05000000000000000000" pitchFamily="2" charset="2"/>
              <a:buChar char="Ø"/>
              <a:defRPr sz="2000">
                <a:solidFill>
                  <a:schemeClr val="accent5">
                    <a:lumMod val="50000"/>
                  </a:schemeClr>
                </a:solidFill>
                <a:latin typeface="Seravek"/>
                <a:cs typeface="Seravek"/>
              </a:defRPr>
            </a:lvl1pPr>
            <a:lvl2pPr marL="742950" indent="-285750">
              <a:buClrTx/>
              <a:buFont typeface="Wingdings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Seravek"/>
                <a:cs typeface="Seravek"/>
              </a:defRPr>
            </a:lvl2pPr>
            <a:lvl3pPr marL="1143000" indent="-228600">
              <a:buClrTx/>
              <a:buFont typeface="Arial"/>
              <a:buChar char="•"/>
              <a:defRPr sz="1800">
                <a:solidFill>
                  <a:schemeClr val="accent5">
                    <a:lumMod val="50000"/>
                  </a:schemeClr>
                </a:solidFill>
                <a:latin typeface="Seravek"/>
                <a:cs typeface="Seravek"/>
              </a:defRPr>
            </a:lvl3pPr>
            <a:lvl4pPr>
              <a:buClrTx/>
              <a:defRPr sz="1600">
                <a:solidFill>
                  <a:schemeClr val="accent5">
                    <a:lumMod val="50000"/>
                  </a:schemeClr>
                </a:solidFill>
                <a:latin typeface="Seravek"/>
                <a:cs typeface="Seravek"/>
              </a:defRPr>
            </a:lvl4pPr>
            <a:lvl5pPr>
              <a:buClrTx/>
              <a:defRPr sz="1600">
                <a:solidFill>
                  <a:schemeClr val="accent5">
                    <a:lumMod val="50000"/>
                  </a:schemeClr>
                </a:solidFill>
                <a:latin typeface="Seravek"/>
                <a:cs typeface="Seravek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4"/>
          </p:nvPr>
        </p:nvSpPr>
        <p:spPr>
          <a:xfrm>
            <a:off x="5718084" y="6484255"/>
            <a:ext cx="2475275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accent5">
                    <a:lumMod val="90000"/>
                  </a:schemeClr>
                </a:solidFill>
                <a:latin typeface="Seravek"/>
                <a:cs typeface="Seravek"/>
              </a:defRPr>
            </a:lvl1pPr>
          </a:lstStyle>
          <a:p>
            <a:fld id="{FE1F53FB-F666-49D8-B22C-59521E8626E6}" type="datetimeFigureOut">
              <a:rPr lang="en-US" smtClean="0"/>
              <a:pPr/>
              <a:t>7/12/26</a:t>
            </a:fld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97605" y="6484255"/>
            <a:ext cx="288032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accent5">
                    <a:lumMod val="90000"/>
                  </a:schemeClr>
                </a:solidFill>
                <a:latin typeface="Seravek"/>
                <a:cs typeface="Seravek"/>
              </a:defRPr>
            </a:lvl1pPr>
          </a:lstStyle>
          <a:p>
            <a:endParaRPr lang="en-US" dirty="0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12940" y="6484255"/>
            <a:ext cx="1170129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accent5">
                    <a:lumMod val="90000"/>
                  </a:schemeClr>
                </a:solidFill>
                <a:latin typeface="Seravek"/>
                <a:cs typeface="Seravek"/>
              </a:defRPr>
            </a:lvl1pPr>
          </a:lstStyle>
          <a:p>
            <a:fld id="{17204EDA-E078-4EAE-9DAE-26416D94171B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7" name="2 Marcador de texto"/>
          <p:cNvSpPr>
            <a:spLocks noGrp="1"/>
          </p:cNvSpPr>
          <p:nvPr>
            <p:ph type="body" idx="15" hasCustomPrompt="1"/>
          </p:nvPr>
        </p:nvSpPr>
        <p:spPr>
          <a:xfrm>
            <a:off x="360363" y="49045"/>
            <a:ext cx="9337675" cy="75052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0" i="0">
                <a:solidFill>
                  <a:srgbClr val="1D316C"/>
                </a:solidFill>
                <a:latin typeface="Seravek"/>
                <a:cs typeface="Serave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TÍTULO DE LA PRESENTACIÓN MAYÚSCULAS</a:t>
            </a:r>
            <a:endParaRPr lang="es-ES" dirty="0"/>
          </a:p>
        </p:txBody>
      </p:sp>
      <p:sp>
        <p:nvSpPr>
          <p:cNvPr id="28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362490" y="679115"/>
            <a:ext cx="9317038" cy="52805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 b="0">
                <a:solidFill>
                  <a:schemeClr val="accent2"/>
                </a:solidFill>
                <a:latin typeface="Seravek"/>
                <a:cs typeface="Serave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Unidad de Negocio</a:t>
            </a:r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3F94125-289A-F1E6-F4B8-99EDF0E7EA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3954" y="6228655"/>
            <a:ext cx="1310699" cy="25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36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tilla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3"/>
          <p:cNvSpPr>
            <a:spLocks noGrp="1"/>
          </p:cNvSpPr>
          <p:nvPr>
            <p:ph type="dt" sz="half" idx="14"/>
          </p:nvPr>
        </p:nvSpPr>
        <p:spPr>
          <a:xfrm>
            <a:off x="5718084" y="6484255"/>
            <a:ext cx="2475275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accent5">
                    <a:lumMod val="90000"/>
                  </a:schemeClr>
                </a:solidFill>
                <a:latin typeface="Seravek"/>
                <a:cs typeface="Seravek"/>
              </a:defRPr>
            </a:lvl1pPr>
          </a:lstStyle>
          <a:p>
            <a:fld id="{FE1F53FB-F666-49D8-B22C-59521E8626E6}" type="datetimeFigureOut">
              <a:rPr lang="en-US" smtClean="0"/>
              <a:pPr/>
              <a:t>7/12/26</a:t>
            </a:fld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97605" y="6484255"/>
            <a:ext cx="288032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accent5">
                    <a:lumMod val="90000"/>
                  </a:schemeClr>
                </a:solidFill>
                <a:latin typeface="Seravek"/>
                <a:cs typeface="Seravek"/>
              </a:defRPr>
            </a:lvl1pPr>
          </a:lstStyle>
          <a:p>
            <a:endParaRPr lang="en-US" dirty="0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12940" y="6484255"/>
            <a:ext cx="1170129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accent5">
                    <a:lumMod val="90000"/>
                  </a:schemeClr>
                </a:solidFill>
                <a:latin typeface="Seravek"/>
                <a:cs typeface="Seravek"/>
              </a:defRPr>
            </a:lvl1pPr>
          </a:lstStyle>
          <a:p>
            <a:fld id="{17204EDA-E078-4EAE-9DAE-26416D94171B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62490" y="1902372"/>
            <a:ext cx="4461923" cy="4436516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2"/>
              </a:buClr>
              <a:buFont typeface="Wingdings" panose="05000000000000000000" pitchFamily="2" charset="2"/>
              <a:buChar char="Ø"/>
              <a:defRPr sz="2000">
                <a:solidFill>
                  <a:schemeClr val="accent5">
                    <a:lumMod val="50000"/>
                  </a:schemeClr>
                </a:solidFill>
                <a:latin typeface="Seravek"/>
                <a:cs typeface="Seravek"/>
              </a:defRPr>
            </a:lvl1pPr>
            <a:lvl2pPr marL="742950" indent="-285750">
              <a:buFont typeface="Wingdings" charset="2"/>
              <a:buChar char="§"/>
              <a:defRPr sz="2000">
                <a:solidFill>
                  <a:srgbClr val="726E6E"/>
                </a:solidFill>
                <a:latin typeface="Seravek"/>
                <a:cs typeface="Seravek"/>
              </a:defRPr>
            </a:lvl2pPr>
            <a:lvl3pPr>
              <a:defRPr sz="1800">
                <a:solidFill>
                  <a:srgbClr val="726E6E"/>
                </a:solidFill>
                <a:latin typeface="Seravek"/>
                <a:cs typeface="Seravek"/>
              </a:defRPr>
            </a:lvl3pPr>
            <a:lvl4pPr>
              <a:defRPr sz="1600">
                <a:solidFill>
                  <a:srgbClr val="726E6E"/>
                </a:solidFill>
                <a:latin typeface="Seravek"/>
                <a:cs typeface="Seravek"/>
              </a:defRPr>
            </a:lvl4pPr>
            <a:lvl5pPr>
              <a:defRPr sz="1600">
                <a:solidFill>
                  <a:srgbClr val="726E6E"/>
                </a:solidFill>
                <a:latin typeface="Seravek"/>
                <a:cs typeface="Seravek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16"/>
          </p:nvPr>
        </p:nvSpPr>
        <p:spPr>
          <a:xfrm>
            <a:off x="5221288" y="1902372"/>
            <a:ext cx="4461923" cy="4436516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2"/>
              </a:buClr>
              <a:buFont typeface="Wingdings" panose="05000000000000000000" pitchFamily="2" charset="2"/>
              <a:buChar char="Ø"/>
              <a:defRPr sz="2000">
                <a:solidFill>
                  <a:schemeClr val="accent5">
                    <a:lumMod val="50000"/>
                  </a:schemeClr>
                </a:solidFill>
                <a:latin typeface="Seravek"/>
                <a:cs typeface="Seravek"/>
              </a:defRPr>
            </a:lvl1pPr>
            <a:lvl2pPr marL="742950" indent="-285750">
              <a:buFont typeface="Wingdings" charset="2"/>
              <a:buChar char="§"/>
              <a:defRPr sz="2000">
                <a:solidFill>
                  <a:srgbClr val="726E6E"/>
                </a:solidFill>
                <a:latin typeface="Seravek"/>
                <a:cs typeface="Seravek"/>
              </a:defRPr>
            </a:lvl2pPr>
            <a:lvl3pPr>
              <a:defRPr sz="1800">
                <a:solidFill>
                  <a:srgbClr val="726E6E"/>
                </a:solidFill>
                <a:latin typeface="Seravek"/>
                <a:cs typeface="Seravek"/>
              </a:defRPr>
            </a:lvl3pPr>
            <a:lvl4pPr>
              <a:defRPr sz="1600">
                <a:solidFill>
                  <a:srgbClr val="726E6E"/>
                </a:solidFill>
                <a:latin typeface="Seravek"/>
                <a:cs typeface="Seravek"/>
              </a:defRPr>
            </a:lvl4pPr>
            <a:lvl5pPr>
              <a:defRPr sz="1600">
                <a:solidFill>
                  <a:srgbClr val="726E6E"/>
                </a:solidFill>
                <a:latin typeface="Seravek"/>
                <a:cs typeface="Seravek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2 Marcador de texto"/>
          <p:cNvSpPr>
            <a:spLocks noGrp="1"/>
          </p:cNvSpPr>
          <p:nvPr>
            <p:ph type="body" idx="15" hasCustomPrompt="1"/>
          </p:nvPr>
        </p:nvSpPr>
        <p:spPr>
          <a:xfrm>
            <a:off x="360363" y="49045"/>
            <a:ext cx="9337675" cy="75052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0" i="0">
                <a:solidFill>
                  <a:srgbClr val="1D316C"/>
                </a:solidFill>
                <a:latin typeface="Seravek"/>
                <a:cs typeface="Serave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TÍTULO DE LA PRESENTACIÓN MAYÚSCULAS</a:t>
            </a:r>
            <a:endParaRPr lang="es-ES" dirty="0"/>
          </a:p>
        </p:txBody>
      </p:sp>
      <p:sp>
        <p:nvSpPr>
          <p:cNvPr id="2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362490" y="679115"/>
            <a:ext cx="9317038" cy="52805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 b="0">
                <a:solidFill>
                  <a:schemeClr val="accent2"/>
                </a:solidFill>
                <a:latin typeface="Seravek"/>
                <a:cs typeface="Serave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Unidad de Negocio</a:t>
            </a:r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E338E1B-039D-2280-620A-319A5AAA38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3954" y="6228655"/>
            <a:ext cx="1310699" cy="25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686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tilla 1 columna espa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3"/>
          <p:cNvSpPr>
            <a:spLocks noGrp="1"/>
          </p:cNvSpPr>
          <p:nvPr>
            <p:ph type="dt" sz="half" idx="14"/>
          </p:nvPr>
        </p:nvSpPr>
        <p:spPr>
          <a:xfrm>
            <a:off x="5718084" y="6484255"/>
            <a:ext cx="2475275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accent5">
                    <a:lumMod val="90000"/>
                  </a:schemeClr>
                </a:solidFill>
                <a:latin typeface="Seravek"/>
                <a:cs typeface="Seravek"/>
              </a:defRPr>
            </a:lvl1pPr>
          </a:lstStyle>
          <a:p>
            <a:fld id="{FE1F53FB-F666-49D8-B22C-59521E8626E6}" type="datetimeFigureOut">
              <a:rPr lang="en-US" smtClean="0"/>
              <a:pPr/>
              <a:t>7/12/26</a:t>
            </a:fld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97605" y="6484255"/>
            <a:ext cx="288032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accent5">
                    <a:lumMod val="90000"/>
                  </a:schemeClr>
                </a:solidFill>
                <a:latin typeface="Seravek"/>
                <a:cs typeface="Seravek"/>
              </a:defRPr>
            </a:lvl1pPr>
          </a:lstStyle>
          <a:p>
            <a:endParaRPr lang="en-US" dirty="0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12940" y="6484255"/>
            <a:ext cx="1170129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accent5">
                    <a:lumMod val="90000"/>
                  </a:schemeClr>
                </a:solidFill>
                <a:latin typeface="Seravek"/>
                <a:cs typeface="Seravek"/>
              </a:defRPr>
            </a:lvl1pPr>
          </a:lstStyle>
          <a:p>
            <a:fld id="{17204EDA-E078-4EAE-9DAE-26416D94171B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9" name="Picture 18" descr="logo-repsol-horizontal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8375" y="6561253"/>
            <a:ext cx="1440160" cy="198117"/>
          </a:xfrm>
          <a:prstGeom prst="rect">
            <a:avLst/>
          </a:prstGeom>
        </p:spPr>
      </p:pic>
      <p:sp>
        <p:nvSpPr>
          <p:cNvPr id="23" name="Content Placeholder 2"/>
          <p:cNvSpPr>
            <a:spLocks noGrp="1"/>
          </p:cNvSpPr>
          <p:nvPr>
            <p:ph idx="1"/>
          </p:nvPr>
        </p:nvSpPr>
        <p:spPr>
          <a:xfrm>
            <a:off x="362490" y="1902372"/>
            <a:ext cx="4461923" cy="4436516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2"/>
              </a:buClr>
              <a:buFont typeface="Wingdings" panose="05000000000000000000" pitchFamily="2" charset="2"/>
              <a:buChar char="Ø"/>
              <a:defRPr sz="2000">
                <a:solidFill>
                  <a:schemeClr val="accent5">
                    <a:lumMod val="50000"/>
                  </a:schemeClr>
                </a:solidFill>
                <a:latin typeface="Seravek"/>
                <a:cs typeface="Seravek"/>
              </a:defRPr>
            </a:lvl1pPr>
            <a:lvl2pPr marL="742950" indent="-285750">
              <a:buFont typeface="Wingdings" charset="2"/>
              <a:buChar char="§"/>
              <a:defRPr sz="2000">
                <a:solidFill>
                  <a:srgbClr val="726E6E"/>
                </a:solidFill>
                <a:latin typeface="Seravek"/>
                <a:cs typeface="Seravek"/>
              </a:defRPr>
            </a:lvl2pPr>
            <a:lvl3pPr>
              <a:defRPr sz="1800">
                <a:solidFill>
                  <a:srgbClr val="726E6E"/>
                </a:solidFill>
                <a:latin typeface="Seravek"/>
                <a:cs typeface="Seravek"/>
              </a:defRPr>
            </a:lvl3pPr>
            <a:lvl4pPr>
              <a:defRPr sz="1600">
                <a:solidFill>
                  <a:srgbClr val="726E6E"/>
                </a:solidFill>
                <a:latin typeface="Seravek"/>
                <a:cs typeface="Seravek"/>
              </a:defRPr>
            </a:lvl4pPr>
            <a:lvl5pPr>
              <a:defRPr sz="1600">
                <a:solidFill>
                  <a:srgbClr val="726E6E"/>
                </a:solidFill>
                <a:latin typeface="Seravek"/>
                <a:cs typeface="Seravek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2 Marcador de texto"/>
          <p:cNvSpPr>
            <a:spLocks noGrp="1"/>
          </p:cNvSpPr>
          <p:nvPr>
            <p:ph type="body" idx="15" hasCustomPrompt="1"/>
          </p:nvPr>
        </p:nvSpPr>
        <p:spPr>
          <a:xfrm>
            <a:off x="360363" y="49045"/>
            <a:ext cx="9337675" cy="75052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0" i="0">
                <a:solidFill>
                  <a:srgbClr val="1D316C"/>
                </a:solidFill>
                <a:latin typeface="Seravek"/>
                <a:cs typeface="Serave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TÍTULO DE LA PRESENTACIÓN MAYÚSCULAS</a:t>
            </a:r>
            <a:endParaRPr lang="es-ES" dirty="0"/>
          </a:p>
        </p:txBody>
      </p:sp>
      <p:sp>
        <p:nvSpPr>
          <p:cNvPr id="2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362490" y="679115"/>
            <a:ext cx="9317038" cy="52805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 b="0">
                <a:solidFill>
                  <a:schemeClr val="accent2"/>
                </a:solidFill>
                <a:latin typeface="Seravek"/>
                <a:cs typeface="Serave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Unidad de Negocio</a:t>
            </a:r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A6790F0-6701-326F-4D07-083323ED81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3954" y="6228655"/>
            <a:ext cx="1310699" cy="25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325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5718084" y="6484255"/>
            <a:ext cx="2475275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accent5">
                    <a:lumMod val="90000"/>
                  </a:schemeClr>
                </a:solidFill>
                <a:latin typeface="Seravek"/>
                <a:cs typeface="Seravek"/>
              </a:defRPr>
            </a:lvl1pPr>
          </a:lstStyle>
          <a:p>
            <a:fld id="{FE1F53FB-F666-49D8-B22C-59521E8626E6}" type="datetimeFigureOut">
              <a:rPr lang="en-US" smtClean="0"/>
              <a:pPr/>
              <a:t>7/12/26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97605" y="6484255"/>
            <a:ext cx="288032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accent5">
                    <a:lumMod val="90000"/>
                  </a:schemeClr>
                </a:solidFill>
                <a:latin typeface="Seravek"/>
                <a:cs typeface="Seravek"/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12940" y="6484255"/>
            <a:ext cx="1170129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accent5">
                    <a:lumMod val="90000"/>
                  </a:schemeClr>
                </a:solidFill>
                <a:latin typeface="Seravek"/>
                <a:cs typeface="Seravek"/>
              </a:defRPr>
            </a:lvl1pPr>
          </a:lstStyle>
          <a:p>
            <a:fld id="{17204EDA-E078-4EAE-9DAE-26416D94171B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8" name="2 Marcador de texto"/>
          <p:cNvSpPr>
            <a:spLocks noGrp="1"/>
          </p:cNvSpPr>
          <p:nvPr>
            <p:ph type="body" idx="17" hasCustomPrompt="1"/>
          </p:nvPr>
        </p:nvSpPr>
        <p:spPr>
          <a:xfrm>
            <a:off x="360363" y="143635"/>
            <a:ext cx="9337675" cy="75052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0" i="0">
                <a:solidFill>
                  <a:srgbClr val="1D316C"/>
                </a:solidFill>
                <a:latin typeface="Seravek"/>
                <a:cs typeface="Serave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TÍTULO DE LA PRESENTACIÓN MAYÚSCULAS</a:t>
            </a:r>
            <a:endParaRPr lang="es-ES" dirty="0"/>
          </a:p>
        </p:txBody>
      </p:sp>
      <p:sp>
        <p:nvSpPr>
          <p:cNvPr id="19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362490" y="773705"/>
            <a:ext cx="9317038" cy="52805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 b="0">
                <a:solidFill>
                  <a:schemeClr val="accent2"/>
                </a:solidFill>
                <a:latin typeface="Seravek"/>
                <a:cs typeface="Serave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Unidad de Negocio</a:t>
            </a:r>
            <a:endParaRPr lang="es-ES" dirty="0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362490" y="2105025"/>
            <a:ext cx="9245060" cy="407193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2"/>
              </a:buClr>
              <a:buFont typeface="Wingdings" panose="05000000000000000000" pitchFamily="2" charset="2"/>
              <a:buChar char="Ø"/>
              <a:defRPr sz="2000">
                <a:solidFill>
                  <a:schemeClr val="accent5">
                    <a:lumMod val="50000"/>
                  </a:schemeClr>
                </a:solidFill>
                <a:latin typeface="Seravek"/>
                <a:cs typeface="Seravek"/>
              </a:defRPr>
            </a:lvl1pPr>
            <a:lvl2pPr marL="742950" indent="-285750">
              <a:buClrTx/>
              <a:buFont typeface="Wingdings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Seravek"/>
                <a:cs typeface="Seravek"/>
              </a:defRPr>
            </a:lvl2pPr>
            <a:lvl3pPr marL="1143000" indent="-228600">
              <a:buClrTx/>
              <a:buFont typeface="Arial"/>
              <a:buChar char="•"/>
              <a:defRPr sz="1800">
                <a:solidFill>
                  <a:schemeClr val="accent5">
                    <a:lumMod val="50000"/>
                  </a:schemeClr>
                </a:solidFill>
                <a:latin typeface="Seravek"/>
                <a:cs typeface="Seravek"/>
              </a:defRPr>
            </a:lvl3pPr>
            <a:lvl4pPr>
              <a:buClrTx/>
              <a:defRPr sz="1600">
                <a:solidFill>
                  <a:schemeClr val="accent5">
                    <a:lumMod val="50000"/>
                  </a:schemeClr>
                </a:solidFill>
                <a:latin typeface="Seravek"/>
                <a:cs typeface="Seravek"/>
              </a:defRPr>
            </a:lvl4pPr>
            <a:lvl5pPr>
              <a:buClrTx/>
              <a:defRPr sz="1600">
                <a:solidFill>
                  <a:schemeClr val="accent5">
                    <a:lumMod val="50000"/>
                  </a:schemeClr>
                </a:solidFill>
                <a:latin typeface="Seravek"/>
                <a:cs typeface="Seravek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A04949D-EEA8-DC47-EB7D-9254F33819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3954" y="6228655"/>
            <a:ext cx="1310699" cy="25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21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ad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14D73D5-43F7-555E-C4C5-EFE9ABE627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451637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DBA1C43-6F62-17C2-5EEA-F1BD425188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3954" y="6228655"/>
            <a:ext cx="1310699" cy="25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68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E083729-FBE6-E969-3A0A-42A14932AB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451637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687CADF-59B0-35BF-7FC9-543818A0FC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3954" y="6228655"/>
            <a:ext cx="1310699" cy="25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7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9071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19" r:id="rId2"/>
    <p:sldLayoutId id="2147483707" r:id="rId3"/>
    <p:sldLayoutId id="2147483713" r:id="rId4"/>
    <p:sldLayoutId id="2147483685" r:id="rId5"/>
    <p:sldLayoutId id="2147483721" r:id="rId6"/>
    <p:sldLayoutId id="2147483722" r:id="rId7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60B37016-62A5-51D4-C161-45CA3436FBBF}"/>
              </a:ext>
            </a:extLst>
          </p:cNvPr>
          <p:cNvSpPr txBox="1">
            <a:spLocks/>
          </p:cNvSpPr>
          <p:nvPr/>
        </p:nvSpPr>
        <p:spPr>
          <a:xfrm>
            <a:off x="407495" y="2592430"/>
            <a:ext cx="9337396" cy="123168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s-ES_tradnl" sz="7200" b="1" dirty="0">
                <a:solidFill>
                  <a:schemeClr val="bg1"/>
                </a:solidFill>
                <a:latin typeface="Montserrat" pitchFamily="2" charset="77"/>
              </a:rPr>
              <a:t>MOODBOARD</a:t>
            </a: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C829707B-60D4-C1FD-1E92-87ED117A219D}"/>
              </a:ext>
            </a:extLst>
          </p:cNvPr>
          <p:cNvSpPr txBox="1">
            <a:spLocks/>
          </p:cNvSpPr>
          <p:nvPr/>
        </p:nvSpPr>
        <p:spPr>
          <a:xfrm>
            <a:off x="407495" y="3614077"/>
            <a:ext cx="9337396" cy="123168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s-ES_tradnl" sz="4400" dirty="0">
                <a:solidFill>
                  <a:schemeClr val="bg1"/>
                </a:solidFill>
                <a:latin typeface="Montserrat Light" pitchFamily="2" charset="77"/>
              </a:rPr>
              <a:t>[Indícanos el nombre de tu proyecto]</a:t>
            </a:r>
          </a:p>
        </p:txBody>
      </p:sp>
    </p:spTree>
    <p:extLst>
      <p:ext uri="{BB962C8B-B14F-4D97-AF65-F5344CB8AC3E}">
        <p14:creationId xmlns:p14="http://schemas.microsoft.com/office/powerpoint/2010/main" val="2432986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068246"/>
              </p:ext>
            </p:extLst>
          </p:nvPr>
        </p:nvGraphicFramePr>
        <p:xfrm>
          <a:off x="610346" y="1623831"/>
          <a:ext cx="8688483" cy="415729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181401">
                  <a:extLst>
                    <a:ext uri="{9D8B030D-6E8A-4147-A177-3AD203B41FA5}">
                      <a16:colId xmlns:a16="http://schemas.microsoft.com/office/drawing/2014/main" val="1206102494"/>
                    </a:ext>
                  </a:extLst>
                </a:gridCol>
                <a:gridCol w="3326053">
                  <a:extLst>
                    <a:ext uri="{9D8B030D-6E8A-4147-A177-3AD203B41FA5}">
                      <a16:colId xmlns:a16="http://schemas.microsoft.com/office/drawing/2014/main" val="3203187462"/>
                    </a:ext>
                  </a:extLst>
                </a:gridCol>
                <a:gridCol w="3181029">
                  <a:extLst>
                    <a:ext uri="{9D8B030D-6E8A-4147-A177-3AD203B41FA5}">
                      <a16:colId xmlns:a16="http://schemas.microsoft.com/office/drawing/2014/main" val="1902335749"/>
                    </a:ext>
                  </a:extLst>
                </a:gridCol>
              </a:tblGrid>
              <a:tr h="377936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Montserrat" pitchFamily="2" charset="77"/>
                        </a:rPr>
                        <a:t>¿QUÉ SERÍA?</a:t>
                      </a: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Montserrat" pitchFamily="2" charset="77"/>
                        </a:rPr>
                        <a:t>¿POR QUÉ?</a:t>
                      </a: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50487424"/>
                  </a:ext>
                </a:extLst>
              </a:tr>
              <a:tr h="377936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Montserrat" pitchFamily="2" charset="77"/>
                        </a:rPr>
                        <a:t>Una ciudad</a:t>
                      </a:r>
                      <a:endParaRPr lang="es-ES" sz="100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52077687"/>
                  </a:ext>
                </a:extLst>
              </a:tr>
              <a:tr h="377936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Montserrat" pitchFamily="2" charset="77"/>
                        </a:rPr>
                        <a:t>Un país</a:t>
                      </a: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433840"/>
                  </a:ext>
                </a:extLst>
              </a:tr>
              <a:tr h="377936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Montserrat" pitchFamily="2" charset="77"/>
                        </a:rPr>
                        <a:t>Un animal</a:t>
                      </a: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37922588"/>
                  </a:ext>
                </a:extLst>
              </a:tr>
              <a:tr h="377936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Montserrat" pitchFamily="2" charset="77"/>
                        </a:rPr>
                        <a:t>Un deporte</a:t>
                      </a: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87609482"/>
                  </a:ext>
                </a:extLst>
              </a:tr>
              <a:tr h="377936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Montserrat" pitchFamily="2" charset="77"/>
                        </a:rPr>
                        <a:t>Una bebida</a:t>
                      </a: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84197376"/>
                  </a:ext>
                </a:extLst>
              </a:tr>
              <a:tr h="377936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Montserrat" pitchFamily="2" charset="77"/>
                        </a:rPr>
                        <a:t>Un grupo de música</a:t>
                      </a:r>
                      <a:endParaRPr lang="es-ES" sz="100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6176524"/>
                  </a:ext>
                </a:extLst>
              </a:tr>
              <a:tr h="377936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Montserrat" pitchFamily="2" charset="77"/>
                        </a:rPr>
                        <a:t>Un color</a:t>
                      </a: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39145012"/>
                  </a:ext>
                </a:extLst>
              </a:tr>
              <a:tr h="377936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Montserrat" pitchFamily="2" charset="77"/>
                        </a:rPr>
                        <a:t>Un objeto</a:t>
                      </a:r>
                      <a:endParaRPr lang="es-ES" sz="100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8341315"/>
                  </a:ext>
                </a:extLst>
              </a:tr>
              <a:tr h="377936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Montserrat" pitchFamily="2" charset="77"/>
                        </a:rPr>
                        <a:t>Un instante del día</a:t>
                      </a:r>
                      <a:endParaRPr lang="es-ES" sz="100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3813911"/>
                  </a:ext>
                </a:extLst>
              </a:tr>
              <a:tr h="377936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Montserrat" pitchFamily="2" charset="77"/>
                        </a:rPr>
                        <a:t>Una película</a:t>
                      </a: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solidFill>
                          <a:srgbClr val="414751"/>
                        </a:solidFill>
                        <a:effectLst/>
                        <a:latin typeface="Montserrat" pitchFamily="2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76010663"/>
                  </a:ext>
                </a:extLst>
              </a:tr>
            </a:tbl>
          </a:graphicData>
        </a:graphic>
      </p:graphicFrame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EF0E52-2C55-6E6E-0F29-ED7871AB8284}"/>
              </a:ext>
            </a:extLst>
          </p:cNvPr>
          <p:cNvSpPr txBox="1">
            <a:spLocks/>
          </p:cNvSpPr>
          <p:nvPr/>
        </p:nvSpPr>
        <p:spPr>
          <a:xfrm>
            <a:off x="557118" y="91130"/>
            <a:ext cx="8741709" cy="75052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i="0" kern="1200">
                <a:solidFill>
                  <a:srgbClr val="1D316C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2400" b="1" dirty="0">
                <a:solidFill>
                  <a:schemeClr val="accent2"/>
                </a:solidFill>
                <a:latin typeface="Montserrat" pitchFamily="2" charset="77"/>
              </a:rPr>
              <a:t>8. </a:t>
            </a:r>
            <a:r>
              <a:rPr lang="es-ES_tradnl" sz="2400" b="1" dirty="0">
                <a:solidFill>
                  <a:schemeClr val="tx1"/>
                </a:solidFill>
                <a:latin typeface="Montserrat" pitchFamily="2" charset="77"/>
              </a:rPr>
              <a:t>Octavo ejercicio: 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Metáforas</a:t>
            </a:r>
          </a:p>
        </p:txBody>
      </p:sp>
      <p:sp>
        <p:nvSpPr>
          <p:cNvPr id="4" name="Marcador de texto 4">
            <a:extLst>
              <a:ext uri="{FF2B5EF4-FFF2-40B4-BE49-F238E27FC236}">
                <a16:creationId xmlns:a16="http://schemas.microsoft.com/office/drawing/2014/main" id="{37A761A8-36C0-95B5-F3E1-31D92CB6052B}"/>
              </a:ext>
            </a:extLst>
          </p:cNvPr>
          <p:cNvSpPr txBox="1">
            <a:spLocks/>
          </p:cNvSpPr>
          <p:nvPr/>
        </p:nvSpPr>
        <p:spPr>
          <a:xfrm>
            <a:off x="559200" y="841658"/>
            <a:ext cx="8741709" cy="31695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kern="1200">
                <a:solidFill>
                  <a:schemeClr val="accent2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b="1" dirty="0">
                <a:solidFill>
                  <a:schemeClr val="tx1"/>
                </a:solidFill>
                <a:latin typeface="Montserrat" pitchFamily="2" charset="77"/>
              </a:rPr>
              <a:t>Si tu marca fuera un(a)…</a:t>
            </a:r>
          </a:p>
          <a:p>
            <a:r>
              <a:rPr lang="es-ES" sz="1400" dirty="0">
                <a:solidFill>
                  <a:schemeClr val="tx1"/>
                </a:solidFill>
                <a:latin typeface="Montserrat Light" pitchFamily="2" charset="77"/>
              </a:rPr>
              <a:t>¿Qué sería? ¿Y por qué? Explica brevemente el motivo de tu elección</a:t>
            </a:r>
            <a:endParaRPr lang="es-ES_tradnl" sz="1400" dirty="0">
              <a:solidFill>
                <a:schemeClr val="tx1"/>
              </a:solidFill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5251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4294967295"/>
          </p:nvPr>
        </p:nvSpPr>
        <p:spPr>
          <a:xfrm>
            <a:off x="407495" y="2197319"/>
            <a:ext cx="9337396" cy="1231681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s-ES_tradnl" sz="7200" b="1" dirty="0">
                <a:solidFill>
                  <a:schemeClr val="bg1"/>
                </a:solidFill>
                <a:latin typeface="Montserrat" pitchFamily="2" charset="77"/>
              </a:rPr>
              <a:t>¡MUCHAS GRACIAS!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5430732" y="5957949"/>
            <a:ext cx="4097089" cy="66307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kern="1200">
                <a:solidFill>
                  <a:schemeClr val="bg1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_tradnl" sz="1000" dirty="0">
                <a:latin typeface="Montserrat" pitchFamily="2" charset="77"/>
              </a:rPr>
              <a:t>Ll</a:t>
            </a:r>
            <a:r>
              <a:rPr lang="es-ES" sz="1000" dirty="0">
                <a:latin typeface="Montserrat" pitchFamily="2" charset="77"/>
              </a:rPr>
              <a:t>ámanos: </a:t>
            </a:r>
            <a:r>
              <a:rPr lang="es-ES_tradnl" sz="1000" dirty="0">
                <a:latin typeface="Montserrat" pitchFamily="2" charset="77"/>
              </a:rPr>
              <a:t>914237072</a:t>
            </a:r>
          </a:p>
          <a:p>
            <a:pPr algn="r"/>
            <a:r>
              <a:rPr lang="es-ES_tradnl" sz="1000" dirty="0" err="1">
                <a:latin typeface="Montserrat" pitchFamily="2" charset="77"/>
              </a:rPr>
              <a:t>Escr</a:t>
            </a:r>
            <a:r>
              <a:rPr lang="es-ES" sz="1000" dirty="0" err="1">
                <a:latin typeface="Montserrat" pitchFamily="2" charset="77"/>
              </a:rPr>
              <a:t>íbenos</a:t>
            </a:r>
            <a:r>
              <a:rPr lang="es-ES" sz="1000" dirty="0">
                <a:latin typeface="Montserrat" pitchFamily="2" charset="77"/>
              </a:rPr>
              <a:t>: </a:t>
            </a:r>
            <a:r>
              <a:rPr lang="es-ES" sz="1000" dirty="0" err="1">
                <a:latin typeface="Montserrat" pitchFamily="2" charset="77"/>
              </a:rPr>
              <a:t>info@brandesing.es</a:t>
            </a:r>
            <a:endParaRPr lang="es-ES_tradnl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0306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7"/>
          </p:nvPr>
        </p:nvSpPr>
        <p:spPr>
          <a:xfrm>
            <a:off x="412916" y="1471450"/>
            <a:ext cx="4798603" cy="3742580"/>
          </a:xfrm>
        </p:spPr>
        <p:txBody>
          <a:bodyPr/>
          <a:lstStyle/>
          <a:p>
            <a:pPr lvl="0"/>
            <a:r>
              <a:rPr lang="es-ES" b="1" cap="small" dirty="0">
                <a:solidFill>
                  <a:schemeClr val="accent2"/>
                </a:solidFill>
                <a:latin typeface="Montserrat" pitchFamily="2" charset="77"/>
              </a:rPr>
              <a:t>¡Hola!</a:t>
            </a:r>
          </a:p>
          <a:p>
            <a:pPr lvl="0"/>
            <a:endParaRPr lang="es-ES_tradnl" b="1" cap="small" dirty="0">
              <a:solidFill>
                <a:schemeClr val="tx1"/>
              </a:solidFill>
              <a:latin typeface="Montserrat" pitchFamily="2" charset="77"/>
            </a:endParaRPr>
          </a:p>
          <a:p>
            <a:r>
              <a:rPr lang="es-ES" dirty="0">
                <a:solidFill>
                  <a:schemeClr val="tx1"/>
                </a:solidFill>
                <a:latin typeface="Montserrat" pitchFamily="2" charset="77"/>
              </a:rPr>
              <a:t>El </a:t>
            </a:r>
            <a:r>
              <a:rPr lang="es-ES" dirty="0" err="1">
                <a:solidFill>
                  <a:schemeClr val="tx1"/>
                </a:solidFill>
                <a:latin typeface="Montserrat" pitchFamily="2" charset="77"/>
              </a:rPr>
              <a:t>Moodboard</a:t>
            </a:r>
            <a:r>
              <a:rPr lang="es-ES" dirty="0">
                <a:solidFill>
                  <a:schemeClr val="tx1"/>
                </a:solidFill>
                <a:latin typeface="Montserrat" pitchFamily="2" charset="77"/>
              </a:rPr>
              <a:t> permite </a:t>
            </a:r>
            <a:r>
              <a:rPr lang="es-ES" b="1" dirty="0">
                <a:solidFill>
                  <a:schemeClr val="tx1"/>
                </a:solidFill>
                <a:latin typeface="Montserrat" pitchFamily="2" charset="77"/>
              </a:rPr>
              <a:t>definir</a:t>
            </a:r>
            <a:r>
              <a:rPr lang="es-ES" dirty="0">
                <a:solidFill>
                  <a:schemeClr val="tx1"/>
                </a:solidFill>
                <a:latin typeface="Montserrat" pitchFamily="2" charset="77"/>
              </a:rPr>
              <a:t> las palabras claves e imágenes de la marca.</a:t>
            </a:r>
          </a:p>
          <a:p>
            <a:endParaRPr lang="es-ES" sz="2000" dirty="0">
              <a:solidFill>
                <a:schemeClr val="tx1"/>
              </a:solidFill>
              <a:latin typeface="Montserrat" pitchFamily="2" charset="77"/>
            </a:endParaRPr>
          </a:p>
          <a:p>
            <a:r>
              <a:rPr lang="es-ES" sz="1600" i="1" dirty="0">
                <a:solidFill>
                  <a:schemeClr val="tx1"/>
                </a:solidFill>
                <a:latin typeface="Montserrat" pitchFamily="2" charset="77"/>
              </a:rPr>
              <a:t>Es un </a:t>
            </a:r>
            <a:r>
              <a:rPr lang="es-ES" sz="1600" b="1" i="1" dirty="0">
                <a:solidFill>
                  <a:schemeClr val="tx1"/>
                </a:solidFill>
                <a:latin typeface="Montserrat" pitchFamily="2" charset="77"/>
              </a:rPr>
              <a:t>ejercicio creativo </a:t>
            </a:r>
            <a:r>
              <a:rPr lang="es-ES" sz="1600" i="1" dirty="0">
                <a:solidFill>
                  <a:schemeClr val="tx1"/>
                </a:solidFill>
                <a:latin typeface="Montserrat" pitchFamily="2" charset="77"/>
              </a:rPr>
              <a:t>en formato de encuesta.</a:t>
            </a:r>
          </a:p>
          <a:p>
            <a:endParaRPr lang="es-ES_tradnl" sz="2000" dirty="0">
              <a:latin typeface="Montserrat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FA44EE8-90AD-6B41-9C15-5AEC9CA3746A}"/>
              </a:ext>
            </a:extLst>
          </p:cNvPr>
          <p:cNvSpPr txBox="1"/>
          <p:nvPr/>
        </p:nvSpPr>
        <p:spPr>
          <a:xfrm>
            <a:off x="412915" y="491108"/>
            <a:ext cx="5210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>
                <a:solidFill>
                  <a:schemeClr val="bg1">
                    <a:lumMod val="50000"/>
                  </a:schemeClr>
                </a:solidFill>
                <a:latin typeface="Montserrat Light" pitchFamily="2" charset="77"/>
              </a:rPr>
              <a:t>¿QUÉ ES?</a:t>
            </a:r>
          </a:p>
        </p:txBody>
      </p:sp>
    </p:spTree>
    <p:extLst>
      <p:ext uri="{BB962C8B-B14F-4D97-AF65-F5344CB8AC3E}">
        <p14:creationId xmlns:p14="http://schemas.microsoft.com/office/powerpoint/2010/main" val="1965921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5"/>
          </p:nvPr>
        </p:nvSpPr>
        <p:spPr>
          <a:xfrm>
            <a:off x="557118" y="588273"/>
            <a:ext cx="8716656" cy="750528"/>
          </a:xfrm>
        </p:spPr>
        <p:txBody>
          <a:bodyPr/>
          <a:lstStyle/>
          <a:p>
            <a:r>
              <a:rPr lang="es-ES_tradnl" sz="2400" b="1" dirty="0">
                <a:solidFill>
                  <a:schemeClr val="accent2"/>
                </a:solidFill>
                <a:latin typeface="Montserrat" pitchFamily="2" charset="77"/>
              </a:rPr>
              <a:t>1. </a:t>
            </a:r>
            <a:r>
              <a:rPr lang="es-ES_tradnl" sz="2400" b="1" dirty="0">
                <a:solidFill>
                  <a:schemeClr val="tx1"/>
                </a:solidFill>
                <a:latin typeface="Montserrat" pitchFamily="2" charset="77"/>
              </a:rPr>
              <a:t>Primer ejercicio: 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Imágenes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59200" y="1338801"/>
            <a:ext cx="8716656" cy="439440"/>
          </a:xfrm>
        </p:spPr>
        <p:txBody>
          <a:bodyPr>
            <a:normAutofit/>
          </a:bodyPr>
          <a:lstStyle/>
          <a:p>
            <a:r>
              <a:rPr lang="es-ES" sz="1600" dirty="0">
                <a:solidFill>
                  <a:schemeClr val="tx1"/>
                </a:solidFill>
                <a:latin typeface="Montserrat Light" pitchFamily="2" charset="77"/>
              </a:rPr>
              <a:t>Elige 5 imágenes que quieras que la gente relacione con tu marca</a:t>
            </a:r>
          </a:p>
        </p:txBody>
      </p:sp>
      <p:sp>
        <p:nvSpPr>
          <p:cNvPr id="14" name="Rectangle 40"/>
          <p:cNvSpPr/>
          <p:nvPr/>
        </p:nvSpPr>
        <p:spPr>
          <a:xfrm>
            <a:off x="7949001" y="2214456"/>
            <a:ext cx="965865" cy="2446650"/>
          </a:xfrm>
          <a:prstGeom prst="rect">
            <a:avLst/>
          </a:prstGeom>
          <a:solidFill>
            <a:srgbClr val="FF9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35"/>
          <p:cNvSpPr/>
          <p:nvPr/>
        </p:nvSpPr>
        <p:spPr>
          <a:xfrm>
            <a:off x="6222650" y="2214456"/>
            <a:ext cx="965865" cy="2446650"/>
          </a:xfrm>
          <a:prstGeom prst="rect">
            <a:avLst/>
          </a:prstGeom>
          <a:solidFill>
            <a:srgbClr val="4CD9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34"/>
          <p:cNvSpPr/>
          <p:nvPr/>
        </p:nvSpPr>
        <p:spPr>
          <a:xfrm>
            <a:off x="4496299" y="2214456"/>
            <a:ext cx="965865" cy="244665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33"/>
          <p:cNvSpPr/>
          <p:nvPr/>
        </p:nvSpPr>
        <p:spPr>
          <a:xfrm>
            <a:off x="2786181" y="2214456"/>
            <a:ext cx="965865" cy="2446650"/>
          </a:xfrm>
          <a:prstGeom prst="rect">
            <a:avLst/>
          </a:prstGeom>
          <a:solidFill>
            <a:srgbClr val="5AC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32"/>
          <p:cNvSpPr/>
          <p:nvPr/>
        </p:nvSpPr>
        <p:spPr>
          <a:xfrm>
            <a:off x="1043596" y="2214456"/>
            <a:ext cx="965865" cy="2446650"/>
          </a:xfrm>
          <a:prstGeom prst="rect">
            <a:avLst/>
          </a:prstGeom>
          <a:solidFill>
            <a:srgbClr val="FF2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Diagram 21"/>
          <p:cNvGraphicFramePr/>
          <p:nvPr>
            <p:extLst>
              <p:ext uri="{D42A27DB-BD31-4B8C-83A1-F6EECF244321}">
                <p14:modId xmlns:p14="http://schemas.microsoft.com/office/powerpoint/2010/main" val="1566908588"/>
              </p:ext>
            </p:extLst>
          </p:nvPr>
        </p:nvGraphicFramePr>
        <p:xfrm>
          <a:off x="627013" y="2745661"/>
          <a:ext cx="1728247" cy="1260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1" name="Diagram 22"/>
          <p:cNvGraphicFramePr/>
          <p:nvPr>
            <p:extLst>
              <p:ext uri="{D42A27DB-BD31-4B8C-83A1-F6EECF244321}">
                <p14:modId xmlns:p14="http://schemas.microsoft.com/office/powerpoint/2010/main" val="2936146311"/>
              </p:ext>
            </p:extLst>
          </p:nvPr>
        </p:nvGraphicFramePr>
        <p:xfrm>
          <a:off x="2379102" y="2745661"/>
          <a:ext cx="1728247" cy="1260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2" name="Diagram 23"/>
          <p:cNvGraphicFramePr/>
          <p:nvPr>
            <p:extLst>
              <p:ext uri="{D42A27DB-BD31-4B8C-83A1-F6EECF244321}">
                <p14:modId xmlns:p14="http://schemas.microsoft.com/office/powerpoint/2010/main" val="1340318567"/>
              </p:ext>
            </p:extLst>
          </p:nvPr>
        </p:nvGraphicFramePr>
        <p:xfrm>
          <a:off x="4091115" y="2745661"/>
          <a:ext cx="1728247" cy="1260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23" name="Diagram 24"/>
          <p:cNvGraphicFramePr/>
          <p:nvPr>
            <p:extLst>
              <p:ext uri="{D42A27DB-BD31-4B8C-83A1-F6EECF244321}">
                <p14:modId xmlns:p14="http://schemas.microsoft.com/office/powerpoint/2010/main" val="3291549947"/>
              </p:ext>
            </p:extLst>
          </p:nvPr>
        </p:nvGraphicFramePr>
        <p:xfrm>
          <a:off x="5819362" y="2745661"/>
          <a:ext cx="1728247" cy="1260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24" name="Diagram 25"/>
          <p:cNvGraphicFramePr/>
          <p:nvPr>
            <p:extLst>
              <p:ext uri="{D42A27DB-BD31-4B8C-83A1-F6EECF244321}">
                <p14:modId xmlns:p14="http://schemas.microsoft.com/office/powerpoint/2010/main" val="2148012271"/>
              </p:ext>
            </p:extLst>
          </p:nvPr>
        </p:nvGraphicFramePr>
        <p:xfrm>
          <a:off x="7547609" y="2745661"/>
          <a:ext cx="1728247" cy="1260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30" name="Marcador de texto 4">
            <a:extLst>
              <a:ext uri="{FF2B5EF4-FFF2-40B4-BE49-F238E27FC236}">
                <a16:creationId xmlns:a16="http://schemas.microsoft.com/office/drawing/2014/main" id="{AB1B794B-2D5E-E449-BD0E-5F44C0EF4DDA}"/>
              </a:ext>
            </a:extLst>
          </p:cNvPr>
          <p:cNvSpPr txBox="1">
            <a:spLocks/>
          </p:cNvSpPr>
          <p:nvPr/>
        </p:nvSpPr>
        <p:spPr>
          <a:xfrm>
            <a:off x="570452" y="5192311"/>
            <a:ext cx="8941410" cy="5571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kern="1200">
                <a:solidFill>
                  <a:schemeClr val="accent2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dirty="0">
                <a:solidFill>
                  <a:schemeClr val="tx1"/>
                </a:solidFill>
                <a:latin typeface="Montserrat" pitchFamily="2" charset="77"/>
              </a:rPr>
              <a:t>Piensa en esto como una </a:t>
            </a:r>
            <a:r>
              <a:rPr lang="es-ES" sz="1400" b="1" dirty="0">
                <a:solidFill>
                  <a:schemeClr val="tx1"/>
                </a:solidFill>
                <a:latin typeface="Montserrat" pitchFamily="2" charset="77"/>
              </a:rPr>
              <a:t>valla publicitaria</a:t>
            </a:r>
            <a:r>
              <a:rPr lang="es-ES" sz="1400" dirty="0">
                <a:solidFill>
                  <a:schemeClr val="tx1"/>
                </a:solidFill>
                <a:latin typeface="Montserrat" pitchFamily="2" charset="77"/>
              </a:rPr>
              <a:t>: ¿Con qué te quedas? Que flashes ocurren en tu cabeza? ¿Con que quieres que se quede la gente de tu experiencia?</a:t>
            </a:r>
            <a:endParaRPr lang="es-ES_tradnl" sz="14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9D5BBD39-29F0-8CB7-D8EC-AC381AB502EA}"/>
              </a:ext>
            </a:extLst>
          </p:cNvPr>
          <p:cNvSpPr txBox="1">
            <a:spLocks/>
          </p:cNvSpPr>
          <p:nvPr/>
        </p:nvSpPr>
        <p:spPr>
          <a:xfrm>
            <a:off x="1356970" y="2214455"/>
            <a:ext cx="339115" cy="626141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i="0" kern="1200">
                <a:solidFill>
                  <a:srgbClr val="1D316C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2000" dirty="0">
                <a:solidFill>
                  <a:schemeClr val="bg1"/>
                </a:solidFill>
                <a:latin typeface="Montserrat" pitchFamily="2" charset="77"/>
              </a:rPr>
              <a:t>1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FD4531E5-DFAE-6CBD-1286-EFA7BCC93D38}"/>
              </a:ext>
            </a:extLst>
          </p:cNvPr>
          <p:cNvSpPr txBox="1">
            <a:spLocks/>
          </p:cNvSpPr>
          <p:nvPr/>
        </p:nvSpPr>
        <p:spPr>
          <a:xfrm>
            <a:off x="3105113" y="2214455"/>
            <a:ext cx="339115" cy="626141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i="0" kern="1200">
                <a:solidFill>
                  <a:srgbClr val="1D316C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2000" dirty="0">
                <a:solidFill>
                  <a:schemeClr val="bg1"/>
                </a:solidFill>
                <a:latin typeface="Montserrat" pitchFamily="2" charset="77"/>
              </a:rPr>
              <a:t>2</a:t>
            </a: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255AF25E-CEC4-D5DF-5808-E3DCFE909FEB}"/>
              </a:ext>
            </a:extLst>
          </p:cNvPr>
          <p:cNvSpPr txBox="1">
            <a:spLocks/>
          </p:cNvSpPr>
          <p:nvPr/>
        </p:nvSpPr>
        <p:spPr>
          <a:xfrm>
            <a:off x="4814735" y="2214455"/>
            <a:ext cx="339115" cy="626141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i="0" kern="1200">
                <a:solidFill>
                  <a:srgbClr val="1D316C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2000" dirty="0">
                <a:solidFill>
                  <a:schemeClr val="bg1"/>
                </a:solidFill>
                <a:latin typeface="Montserrat" pitchFamily="2" charset="77"/>
              </a:rPr>
              <a:t>3</a:t>
            </a:r>
          </a:p>
        </p:txBody>
      </p:sp>
      <p:sp>
        <p:nvSpPr>
          <p:cNvPr id="11" name="Marcador de texto 2">
            <a:extLst>
              <a:ext uri="{FF2B5EF4-FFF2-40B4-BE49-F238E27FC236}">
                <a16:creationId xmlns:a16="http://schemas.microsoft.com/office/drawing/2014/main" id="{35C78DCE-A999-0732-4DC2-CB096B13346C}"/>
              </a:ext>
            </a:extLst>
          </p:cNvPr>
          <p:cNvSpPr txBox="1">
            <a:spLocks/>
          </p:cNvSpPr>
          <p:nvPr/>
        </p:nvSpPr>
        <p:spPr>
          <a:xfrm>
            <a:off x="6510311" y="2214455"/>
            <a:ext cx="339115" cy="626141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i="0" kern="1200">
                <a:solidFill>
                  <a:srgbClr val="1D316C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2000" dirty="0">
                <a:solidFill>
                  <a:schemeClr val="bg1"/>
                </a:solidFill>
                <a:latin typeface="Montserrat" pitchFamily="2" charset="77"/>
              </a:rPr>
              <a:t>4</a:t>
            </a:r>
          </a:p>
        </p:txBody>
      </p:sp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5FFD0F77-E92E-850D-AD7E-4EA9070F8EB6}"/>
              </a:ext>
            </a:extLst>
          </p:cNvPr>
          <p:cNvSpPr txBox="1">
            <a:spLocks/>
          </p:cNvSpPr>
          <p:nvPr/>
        </p:nvSpPr>
        <p:spPr>
          <a:xfrm>
            <a:off x="8248277" y="2214455"/>
            <a:ext cx="339115" cy="626141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i="0" kern="1200">
                <a:solidFill>
                  <a:srgbClr val="1D316C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2000" dirty="0">
                <a:solidFill>
                  <a:schemeClr val="bg1"/>
                </a:solidFill>
                <a:latin typeface="Montserrat" pitchFamily="2" charset="77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632883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8009896"/>
              </p:ext>
            </p:extLst>
          </p:nvPr>
        </p:nvGraphicFramePr>
        <p:xfrm>
          <a:off x="643866" y="1592186"/>
          <a:ext cx="4718355" cy="419721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281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7134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</a:rPr>
                        <a:t>Palabras</a:t>
                      </a: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008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900">
                          <a:effectLst/>
                        </a:rPr>
                        <a:t>1</a:t>
                      </a:r>
                      <a:endParaRPr lang="es-ES_tradnl" sz="90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008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</a:rPr>
                        <a:t>2</a:t>
                      </a: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ts val="17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008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</a:rPr>
                        <a:t>3</a:t>
                      </a: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ts val="17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008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</a:rPr>
                        <a:t>4</a:t>
                      </a: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008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</a:rPr>
                        <a:t>5</a:t>
                      </a: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008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</a:rPr>
                        <a:t>6</a:t>
                      </a: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008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</a:rPr>
                        <a:t>7</a:t>
                      </a: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4008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</a:rPr>
                        <a:t>8</a:t>
                      </a: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4008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</a:rPr>
                        <a:t>9</a:t>
                      </a: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4008">
                <a:tc>
                  <a:txBody>
                    <a:bodyPr/>
                    <a:lstStyle/>
                    <a:p>
                      <a:pPr algn="ctr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</a:rPr>
                        <a:t>10</a:t>
                      </a: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60"/>
                        </a:lnSpc>
                        <a:spcAft>
                          <a:spcPts val="0"/>
                        </a:spcAft>
                      </a:pPr>
                      <a:endParaRPr lang="es-ES_tradnl" sz="900" dirty="0">
                        <a:solidFill>
                          <a:srgbClr val="414751"/>
                        </a:solidFill>
                        <a:effectLst/>
                        <a:latin typeface="Century Schoolbook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61567" marR="61567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Marcador de contenido 3"/>
          <p:cNvSpPr>
            <a:spLocks noGrp="1"/>
          </p:cNvSpPr>
          <p:nvPr>
            <p:ph idx="16"/>
          </p:nvPr>
        </p:nvSpPr>
        <p:spPr>
          <a:xfrm>
            <a:off x="5583069" y="3002911"/>
            <a:ext cx="3717840" cy="2786489"/>
          </a:xfrm>
        </p:spPr>
        <p:txBody>
          <a:bodyPr/>
          <a:lstStyle/>
          <a:p>
            <a:pPr lvl="1"/>
            <a:r>
              <a:rPr lang="es-ES_tradnl" sz="1400" dirty="0">
                <a:solidFill>
                  <a:schemeClr val="tx1"/>
                </a:solidFill>
                <a:latin typeface="Montserrat" pitchFamily="2" charset="77"/>
              </a:rPr>
              <a:t>Piensa en </a:t>
            </a:r>
            <a:r>
              <a:rPr lang="es-ES_tradnl" sz="1400" b="1" dirty="0">
                <a:solidFill>
                  <a:schemeClr val="tx1"/>
                </a:solidFill>
                <a:latin typeface="Montserrat" pitchFamily="2" charset="77"/>
              </a:rPr>
              <a:t>relevancia</a:t>
            </a:r>
            <a:r>
              <a:rPr lang="es-ES_tradnl" sz="1400" dirty="0">
                <a:solidFill>
                  <a:schemeClr val="tx1"/>
                </a:solidFill>
                <a:latin typeface="Montserrat" pitchFamily="2" charset="77"/>
              </a:rPr>
              <a:t> del 1 al 10</a:t>
            </a:r>
          </a:p>
          <a:p>
            <a:pPr lvl="1"/>
            <a:endParaRPr lang="es-ES_tradnl" sz="1400" dirty="0">
              <a:solidFill>
                <a:schemeClr val="tx1"/>
              </a:solidFill>
              <a:latin typeface="Montserrat" pitchFamily="2" charset="77"/>
            </a:endParaRPr>
          </a:p>
          <a:p>
            <a:pPr lvl="1"/>
            <a:r>
              <a:rPr lang="es-ES_tradnl" sz="1400" dirty="0">
                <a:solidFill>
                  <a:schemeClr val="tx1"/>
                </a:solidFill>
                <a:latin typeface="Montserrat" pitchFamily="2" charset="77"/>
              </a:rPr>
              <a:t>Usa </a:t>
            </a:r>
            <a:r>
              <a:rPr lang="es-ES_tradnl" sz="1400" b="1" dirty="0">
                <a:solidFill>
                  <a:schemeClr val="tx1"/>
                </a:solidFill>
                <a:latin typeface="Montserrat" pitchFamily="2" charset="77"/>
              </a:rPr>
              <a:t>una sola </a:t>
            </a:r>
            <a:r>
              <a:rPr lang="es-ES_tradnl" sz="1400" dirty="0">
                <a:solidFill>
                  <a:schemeClr val="tx1"/>
                </a:solidFill>
                <a:latin typeface="Montserrat" pitchFamily="2" charset="77"/>
              </a:rPr>
              <a:t>palabra o concepto por línea</a:t>
            </a:r>
          </a:p>
          <a:p>
            <a:pPr lvl="1"/>
            <a:endParaRPr lang="es-ES_tradnl" sz="1400" dirty="0">
              <a:solidFill>
                <a:schemeClr val="tx1"/>
              </a:solidFill>
              <a:latin typeface="Montserrat" pitchFamily="2" charset="77"/>
            </a:endParaRPr>
          </a:p>
          <a:p>
            <a:pPr lvl="1"/>
            <a:r>
              <a:rPr lang="es-ES_tradnl" sz="1400" dirty="0">
                <a:solidFill>
                  <a:schemeClr val="tx1"/>
                </a:solidFill>
                <a:latin typeface="Montserrat" pitchFamily="2" charset="77"/>
              </a:rPr>
              <a:t>No buscamos palabras exclusivas de </a:t>
            </a:r>
            <a:r>
              <a:rPr lang="es-ES_tradnl" sz="1400" dirty="0" err="1">
                <a:solidFill>
                  <a:schemeClr val="tx1"/>
                </a:solidFill>
                <a:latin typeface="Montserrat" pitchFamily="2" charset="77"/>
              </a:rPr>
              <a:t>adwords</a:t>
            </a:r>
            <a:r>
              <a:rPr lang="es-ES_tradnl" sz="1400" dirty="0">
                <a:solidFill>
                  <a:schemeClr val="tx1"/>
                </a:solidFill>
                <a:latin typeface="Montserrat" pitchFamily="2" charset="77"/>
              </a:rPr>
              <a:t>, piensa que alguien está buscando esto en </a:t>
            </a:r>
            <a:r>
              <a:rPr lang="es-ES_tradnl" sz="1400" dirty="0" err="1">
                <a:solidFill>
                  <a:schemeClr val="tx1"/>
                </a:solidFill>
                <a:latin typeface="Montserrat" pitchFamily="2" charset="77"/>
              </a:rPr>
              <a:t>google</a:t>
            </a:r>
            <a:r>
              <a:rPr lang="es-ES_tradnl" sz="1400" dirty="0">
                <a:solidFill>
                  <a:schemeClr val="tx1"/>
                </a:solidFill>
                <a:latin typeface="Montserrat" pitchFamily="2" charset="77"/>
              </a:rPr>
              <a:t> </a:t>
            </a:r>
            <a:r>
              <a:rPr lang="es-ES_tradnl" sz="1400" dirty="0" err="1">
                <a:solidFill>
                  <a:schemeClr val="tx1"/>
                </a:solidFill>
                <a:latin typeface="Montserrat" pitchFamily="2" charset="77"/>
              </a:rPr>
              <a:t>maps</a:t>
            </a:r>
            <a:r>
              <a:rPr lang="es-ES_tradnl" sz="1400" dirty="0">
                <a:solidFill>
                  <a:schemeClr val="tx1"/>
                </a:solidFill>
                <a:latin typeface="Montserrat" pitchFamily="2" charset="77"/>
              </a:rPr>
              <a:t> o Instagram, queremos identificar </a:t>
            </a:r>
            <a:r>
              <a:rPr lang="es-ES_tradnl" sz="1400" b="1" dirty="0">
                <a:solidFill>
                  <a:schemeClr val="tx1"/>
                </a:solidFill>
                <a:latin typeface="Montserrat" pitchFamily="2" charset="77"/>
              </a:rPr>
              <a:t>palabras claves generales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C1C50F-B8FA-09AE-6C60-B1B77109FBED}"/>
              </a:ext>
            </a:extLst>
          </p:cNvPr>
          <p:cNvSpPr txBox="1">
            <a:spLocks/>
          </p:cNvSpPr>
          <p:nvPr/>
        </p:nvSpPr>
        <p:spPr>
          <a:xfrm>
            <a:off x="557118" y="91130"/>
            <a:ext cx="8741709" cy="75052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i="0" kern="1200">
                <a:solidFill>
                  <a:srgbClr val="1D316C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2400" b="1" dirty="0">
                <a:solidFill>
                  <a:schemeClr val="accent2"/>
                </a:solidFill>
                <a:latin typeface="Montserrat" pitchFamily="2" charset="77"/>
              </a:rPr>
              <a:t>2. </a:t>
            </a:r>
            <a:r>
              <a:rPr lang="es-ES_tradnl" sz="2400" b="1" dirty="0">
                <a:solidFill>
                  <a:schemeClr val="tx1"/>
                </a:solidFill>
                <a:latin typeface="Montserrat" pitchFamily="2" charset="77"/>
              </a:rPr>
              <a:t>Segundo ejercicio: </a:t>
            </a:r>
            <a:r>
              <a:rPr lang="es-ES_tradnl" sz="2400" dirty="0" err="1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KeyWords</a:t>
            </a:r>
            <a:endParaRPr lang="es-ES_tradnl" sz="2400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387D808D-2B18-C4B5-6FF9-0B79174B4B52}"/>
              </a:ext>
            </a:extLst>
          </p:cNvPr>
          <p:cNvSpPr txBox="1">
            <a:spLocks/>
          </p:cNvSpPr>
          <p:nvPr/>
        </p:nvSpPr>
        <p:spPr>
          <a:xfrm>
            <a:off x="559200" y="841658"/>
            <a:ext cx="8741709" cy="43944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kern="1200">
                <a:solidFill>
                  <a:schemeClr val="accent2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1400" dirty="0">
                <a:solidFill>
                  <a:schemeClr val="tx1"/>
                </a:solidFill>
                <a:latin typeface="Montserrat Light" pitchFamily="2" charset="77"/>
              </a:rPr>
              <a:t>Imagina que es</a:t>
            </a:r>
            <a:r>
              <a:rPr lang="es-ES" sz="1400" dirty="0">
                <a:solidFill>
                  <a:schemeClr val="tx1"/>
                </a:solidFill>
                <a:latin typeface="Montserrat Light" pitchFamily="2" charset="77"/>
              </a:rPr>
              <a:t>tas haciendo un anuncio de publicidad en </a:t>
            </a:r>
            <a:r>
              <a:rPr lang="es-ES" sz="1400" dirty="0" err="1">
                <a:solidFill>
                  <a:schemeClr val="tx1"/>
                </a:solidFill>
                <a:latin typeface="Montserrat Light" pitchFamily="2" charset="77"/>
              </a:rPr>
              <a:t>Adwords</a:t>
            </a:r>
            <a:r>
              <a:rPr lang="es-ES" sz="1400" dirty="0">
                <a:solidFill>
                  <a:schemeClr val="tx1"/>
                </a:solidFill>
                <a:latin typeface="Montserrat Light" pitchFamily="2" charset="77"/>
              </a:rPr>
              <a:t>, ¿qué palabras claves son las que van a buscar tus clientes en </a:t>
            </a:r>
            <a:r>
              <a:rPr lang="es-ES" sz="1400" dirty="0" err="1">
                <a:solidFill>
                  <a:schemeClr val="tx1"/>
                </a:solidFill>
                <a:latin typeface="Montserrat Light" pitchFamily="2" charset="77"/>
              </a:rPr>
              <a:t>google</a:t>
            </a:r>
            <a:r>
              <a:rPr lang="es-ES" sz="1400" dirty="0">
                <a:solidFill>
                  <a:schemeClr val="tx1"/>
                </a:solidFill>
                <a:latin typeface="Montserrat Light" pitchFamily="2" charset="77"/>
              </a:rPr>
              <a:t>?</a:t>
            </a:r>
            <a:endParaRPr lang="es-ES_tradnl" sz="1400" dirty="0">
              <a:solidFill>
                <a:schemeClr val="tx1"/>
              </a:solidFill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46212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Diagram 21"/>
          <p:cNvGraphicFramePr/>
          <p:nvPr>
            <p:extLst>
              <p:ext uri="{D42A27DB-BD31-4B8C-83A1-F6EECF244321}">
                <p14:modId xmlns:p14="http://schemas.microsoft.com/office/powerpoint/2010/main" val="2646711621"/>
              </p:ext>
            </p:extLst>
          </p:nvPr>
        </p:nvGraphicFramePr>
        <p:xfrm>
          <a:off x="874080" y="1926240"/>
          <a:ext cx="2352675" cy="2786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" name="Freeform 20"/>
          <p:cNvSpPr>
            <a:spLocks noEditPoints="1"/>
          </p:cNvSpPr>
          <p:nvPr/>
        </p:nvSpPr>
        <p:spPr bwMode="auto">
          <a:xfrm>
            <a:off x="815819" y="1824825"/>
            <a:ext cx="2469195" cy="3123819"/>
          </a:xfrm>
          <a:custGeom>
            <a:avLst/>
            <a:gdLst>
              <a:gd name="T0" fmla="*/ 155 w 182"/>
              <a:gd name="T1" fmla="*/ 0 h 230"/>
              <a:gd name="T2" fmla="*/ 27 w 182"/>
              <a:gd name="T3" fmla="*/ 0 h 230"/>
              <a:gd name="T4" fmla="*/ 0 w 182"/>
              <a:gd name="T5" fmla="*/ 27 h 230"/>
              <a:gd name="T6" fmla="*/ 0 w 182"/>
              <a:gd name="T7" fmla="*/ 203 h 230"/>
              <a:gd name="T8" fmla="*/ 27 w 182"/>
              <a:gd name="T9" fmla="*/ 230 h 230"/>
              <a:gd name="T10" fmla="*/ 155 w 182"/>
              <a:gd name="T11" fmla="*/ 230 h 230"/>
              <a:gd name="T12" fmla="*/ 182 w 182"/>
              <a:gd name="T13" fmla="*/ 203 h 230"/>
              <a:gd name="T14" fmla="*/ 182 w 182"/>
              <a:gd name="T15" fmla="*/ 27 h 230"/>
              <a:gd name="T16" fmla="*/ 155 w 182"/>
              <a:gd name="T17" fmla="*/ 0 h 230"/>
              <a:gd name="T18" fmla="*/ 72 w 182"/>
              <a:gd name="T19" fmla="*/ 9 h 230"/>
              <a:gd name="T20" fmla="*/ 110 w 182"/>
              <a:gd name="T21" fmla="*/ 9 h 230"/>
              <a:gd name="T22" fmla="*/ 112 w 182"/>
              <a:gd name="T23" fmla="*/ 11 h 230"/>
              <a:gd name="T24" fmla="*/ 110 w 182"/>
              <a:gd name="T25" fmla="*/ 13 h 230"/>
              <a:gd name="T26" fmla="*/ 72 w 182"/>
              <a:gd name="T27" fmla="*/ 13 h 230"/>
              <a:gd name="T28" fmla="*/ 70 w 182"/>
              <a:gd name="T29" fmla="*/ 11 h 230"/>
              <a:gd name="T30" fmla="*/ 72 w 182"/>
              <a:gd name="T31" fmla="*/ 9 h 230"/>
              <a:gd name="T32" fmla="*/ 50 w 182"/>
              <a:gd name="T33" fmla="*/ 8 h 230"/>
              <a:gd name="T34" fmla="*/ 53 w 182"/>
              <a:gd name="T35" fmla="*/ 10 h 230"/>
              <a:gd name="T36" fmla="*/ 50 w 182"/>
              <a:gd name="T37" fmla="*/ 12 h 230"/>
              <a:gd name="T38" fmla="*/ 48 w 182"/>
              <a:gd name="T39" fmla="*/ 10 h 230"/>
              <a:gd name="T40" fmla="*/ 50 w 182"/>
              <a:gd name="T41" fmla="*/ 8 h 230"/>
              <a:gd name="T42" fmla="*/ 91 w 182"/>
              <a:gd name="T43" fmla="*/ 225 h 230"/>
              <a:gd name="T44" fmla="*/ 85 w 182"/>
              <a:gd name="T45" fmla="*/ 219 h 230"/>
              <a:gd name="T46" fmla="*/ 91 w 182"/>
              <a:gd name="T47" fmla="*/ 213 h 230"/>
              <a:gd name="T48" fmla="*/ 97 w 182"/>
              <a:gd name="T49" fmla="*/ 219 h 230"/>
              <a:gd name="T50" fmla="*/ 91 w 182"/>
              <a:gd name="T51" fmla="*/ 225 h 230"/>
              <a:gd name="T52" fmla="*/ 164 w 182"/>
              <a:gd name="T53" fmla="*/ 207 h 230"/>
              <a:gd name="T54" fmla="*/ 18 w 182"/>
              <a:gd name="T55" fmla="*/ 207 h 230"/>
              <a:gd name="T56" fmla="*/ 18 w 182"/>
              <a:gd name="T57" fmla="*/ 23 h 230"/>
              <a:gd name="T58" fmla="*/ 164 w 182"/>
              <a:gd name="T59" fmla="*/ 23 h 230"/>
              <a:gd name="T60" fmla="*/ 164 w 182"/>
              <a:gd name="T61" fmla="*/ 207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82" h="230">
                <a:moveTo>
                  <a:pt x="155" y="0"/>
                </a:moveTo>
                <a:cubicBezTo>
                  <a:pt x="27" y="0"/>
                  <a:pt x="27" y="0"/>
                  <a:pt x="27" y="0"/>
                </a:cubicBezTo>
                <a:cubicBezTo>
                  <a:pt x="12" y="0"/>
                  <a:pt x="0" y="12"/>
                  <a:pt x="0" y="27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18"/>
                  <a:pt x="12" y="230"/>
                  <a:pt x="27" y="230"/>
                </a:cubicBezTo>
                <a:cubicBezTo>
                  <a:pt x="155" y="230"/>
                  <a:pt x="155" y="230"/>
                  <a:pt x="155" y="230"/>
                </a:cubicBezTo>
                <a:cubicBezTo>
                  <a:pt x="170" y="230"/>
                  <a:pt x="182" y="218"/>
                  <a:pt x="182" y="203"/>
                </a:cubicBezTo>
                <a:cubicBezTo>
                  <a:pt x="182" y="27"/>
                  <a:pt x="182" y="27"/>
                  <a:pt x="182" y="27"/>
                </a:cubicBezTo>
                <a:cubicBezTo>
                  <a:pt x="182" y="12"/>
                  <a:pt x="170" y="0"/>
                  <a:pt x="155" y="0"/>
                </a:cubicBezTo>
                <a:close/>
                <a:moveTo>
                  <a:pt x="72" y="9"/>
                </a:moveTo>
                <a:cubicBezTo>
                  <a:pt x="110" y="9"/>
                  <a:pt x="110" y="9"/>
                  <a:pt x="110" y="9"/>
                </a:cubicBezTo>
                <a:cubicBezTo>
                  <a:pt x="111" y="9"/>
                  <a:pt x="112" y="10"/>
                  <a:pt x="112" y="11"/>
                </a:cubicBezTo>
                <a:cubicBezTo>
                  <a:pt x="112" y="12"/>
                  <a:pt x="111" y="13"/>
                  <a:pt x="110" y="13"/>
                </a:cubicBezTo>
                <a:cubicBezTo>
                  <a:pt x="72" y="13"/>
                  <a:pt x="72" y="13"/>
                  <a:pt x="72" y="13"/>
                </a:cubicBezTo>
                <a:cubicBezTo>
                  <a:pt x="71" y="13"/>
                  <a:pt x="70" y="12"/>
                  <a:pt x="70" y="11"/>
                </a:cubicBezTo>
                <a:cubicBezTo>
                  <a:pt x="70" y="10"/>
                  <a:pt x="71" y="9"/>
                  <a:pt x="72" y="9"/>
                </a:cubicBezTo>
                <a:close/>
                <a:moveTo>
                  <a:pt x="50" y="8"/>
                </a:moveTo>
                <a:cubicBezTo>
                  <a:pt x="52" y="8"/>
                  <a:pt x="53" y="9"/>
                  <a:pt x="53" y="10"/>
                </a:cubicBezTo>
                <a:cubicBezTo>
                  <a:pt x="53" y="11"/>
                  <a:pt x="52" y="12"/>
                  <a:pt x="50" y="12"/>
                </a:cubicBezTo>
                <a:cubicBezTo>
                  <a:pt x="49" y="12"/>
                  <a:pt x="48" y="11"/>
                  <a:pt x="48" y="10"/>
                </a:cubicBezTo>
                <a:cubicBezTo>
                  <a:pt x="48" y="9"/>
                  <a:pt x="49" y="8"/>
                  <a:pt x="50" y="8"/>
                </a:cubicBezTo>
                <a:close/>
                <a:moveTo>
                  <a:pt x="91" y="225"/>
                </a:moveTo>
                <a:cubicBezTo>
                  <a:pt x="88" y="225"/>
                  <a:pt x="85" y="222"/>
                  <a:pt x="85" y="219"/>
                </a:cubicBezTo>
                <a:cubicBezTo>
                  <a:pt x="85" y="216"/>
                  <a:pt x="88" y="213"/>
                  <a:pt x="91" y="213"/>
                </a:cubicBezTo>
                <a:cubicBezTo>
                  <a:pt x="94" y="213"/>
                  <a:pt x="97" y="216"/>
                  <a:pt x="97" y="219"/>
                </a:cubicBezTo>
                <a:cubicBezTo>
                  <a:pt x="97" y="222"/>
                  <a:pt x="94" y="225"/>
                  <a:pt x="91" y="225"/>
                </a:cubicBezTo>
                <a:close/>
                <a:moveTo>
                  <a:pt x="164" y="207"/>
                </a:moveTo>
                <a:cubicBezTo>
                  <a:pt x="18" y="207"/>
                  <a:pt x="18" y="207"/>
                  <a:pt x="18" y="207"/>
                </a:cubicBezTo>
                <a:cubicBezTo>
                  <a:pt x="18" y="23"/>
                  <a:pt x="18" y="23"/>
                  <a:pt x="18" y="23"/>
                </a:cubicBezTo>
                <a:cubicBezTo>
                  <a:pt x="164" y="23"/>
                  <a:pt x="164" y="23"/>
                  <a:pt x="164" y="23"/>
                </a:cubicBezTo>
                <a:lnTo>
                  <a:pt x="164" y="20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63"/>
          </a:p>
        </p:txBody>
      </p:sp>
      <p:graphicFrame>
        <p:nvGraphicFramePr>
          <p:cNvPr id="32" name="Diagram 22"/>
          <p:cNvGraphicFramePr/>
          <p:nvPr>
            <p:extLst>
              <p:ext uri="{D42A27DB-BD31-4B8C-83A1-F6EECF244321}">
                <p14:modId xmlns:p14="http://schemas.microsoft.com/office/powerpoint/2010/main" val="1149672831"/>
              </p:ext>
            </p:extLst>
          </p:nvPr>
        </p:nvGraphicFramePr>
        <p:xfrm>
          <a:off x="3783968" y="1926240"/>
          <a:ext cx="2352675" cy="2786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3" name="Freeform 23"/>
          <p:cNvSpPr>
            <a:spLocks noEditPoints="1"/>
          </p:cNvSpPr>
          <p:nvPr/>
        </p:nvSpPr>
        <p:spPr bwMode="auto">
          <a:xfrm>
            <a:off x="3722056" y="1757362"/>
            <a:ext cx="2469195" cy="3123819"/>
          </a:xfrm>
          <a:custGeom>
            <a:avLst/>
            <a:gdLst>
              <a:gd name="T0" fmla="*/ 155 w 182"/>
              <a:gd name="T1" fmla="*/ 0 h 230"/>
              <a:gd name="T2" fmla="*/ 27 w 182"/>
              <a:gd name="T3" fmla="*/ 0 h 230"/>
              <a:gd name="T4" fmla="*/ 0 w 182"/>
              <a:gd name="T5" fmla="*/ 27 h 230"/>
              <a:gd name="T6" fmla="*/ 0 w 182"/>
              <a:gd name="T7" fmla="*/ 203 h 230"/>
              <a:gd name="T8" fmla="*/ 27 w 182"/>
              <a:gd name="T9" fmla="*/ 230 h 230"/>
              <a:gd name="T10" fmla="*/ 155 w 182"/>
              <a:gd name="T11" fmla="*/ 230 h 230"/>
              <a:gd name="T12" fmla="*/ 182 w 182"/>
              <a:gd name="T13" fmla="*/ 203 h 230"/>
              <a:gd name="T14" fmla="*/ 182 w 182"/>
              <a:gd name="T15" fmla="*/ 27 h 230"/>
              <a:gd name="T16" fmla="*/ 155 w 182"/>
              <a:gd name="T17" fmla="*/ 0 h 230"/>
              <a:gd name="T18" fmla="*/ 72 w 182"/>
              <a:gd name="T19" fmla="*/ 9 h 230"/>
              <a:gd name="T20" fmla="*/ 110 w 182"/>
              <a:gd name="T21" fmla="*/ 9 h 230"/>
              <a:gd name="T22" fmla="*/ 112 w 182"/>
              <a:gd name="T23" fmla="*/ 11 h 230"/>
              <a:gd name="T24" fmla="*/ 110 w 182"/>
              <a:gd name="T25" fmla="*/ 13 h 230"/>
              <a:gd name="T26" fmla="*/ 72 w 182"/>
              <a:gd name="T27" fmla="*/ 13 h 230"/>
              <a:gd name="T28" fmla="*/ 70 w 182"/>
              <a:gd name="T29" fmla="*/ 11 h 230"/>
              <a:gd name="T30" fmla="*/ 72 w 182"/>
              <a:gd name="T31" fmla="*/ 9 h 230"/>
              <a:gd name="T32" fmla="*/ 50 w 182"/>
              <a:gd name="T33" fmla="*/ 8 h 230"/>
              <a:gd name="T34" fmla="*/ 53 w 182"/>
              <a:gd name="T35" fmla="*/ 10 h 230"/>
              <a:gd name="T36" fmla="*/ 50 w 182"/>
              <a:gd name="T37" fmla="*/ 12 h 230"/>
              <a:gd name="T38" fmla="*/ 48 w 182"/>
              <a:gd name="T39" fmla="*/ 10 h 230"/>
              <a:gd name="T40" fmla="*/ 50 w 182"/>
              <a:gd name="T41" fmla="*/ 8 h 230"/>
              <a:gd name="T42" fmla="*/ 91 w 182"/>
              <a:gd name="T43" fmla="*/ 225 h 230"/>
              <a:gd name="T44" fmla="*/ 85 w 182"/>
              <a:gd name="T45" fmla="*/ 219 h 230"/>
              <a:gd name="T46" fmla="*/ 91 w 182"/>
              <a:gd name="T47" fmla="*/ 213 h 230"/>
              <a:gd name="T48" fmla="*/ 97 w 182"/>
              <a:gd name="T49" fmla="*/ 219 h 230"/>
              <a:gd name="T50" fmla="*/ 91 w 182"/>
              <a:gd name="T51" fmla="*/ 225 h 230"/>
              <a:gd name="T52" fmla="*/ 164 w 182"/>
              <a:gd name="T53" fmla="*/ 207 h 230"/>
              <a:gd name="T54" fmla="*/ 18 w 182"/>
              <a:gd name="T55" fmla="*/ 207 h 230"/>
              <a:gd name="T56" fmla="*/ 18 w 182"/>
              <a:gd name="T57" fmla="*/ 23 h 230"/>
              <a:gd name="T58" fmla="*/ 164 w 182"/>
              <a:gd name="T59" fmla="*/ 23 h 230"/>
              <a:gd name="T60" fmla="*/ 164 w 182"/>
              <a:gd name="T61" fmla="*/ 207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82" h="230">
                <a:moveTo>
                  <a:pt x="155" y="0"/>
                </a:moveTo>
                <a:cubicBezTo>
                  <a:pt x="27" y="0"/>
                  <a:pt x="27" y="0"/>
                  <a:pt x="27" y="0"/>
                </a:cubicBezTo>
                <a:cubicBezTo>
                  <a:pt x="12" y="0"/>
                  <a:pt x="0" y="12"/>
                  <a:pt x="0" y="27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18"/>
                  <a:pt x="12" y="230"/>
                  <a:pt x="27" y="230"/>
                </a:cubicBezTo>
                <a:cubicBezTo>
                  <a:pt x="155" y="230"/>
                  <a:pt x="155" y="230"/>
                  <a:pt x="155" y="230"/>
                </a:cubicBezTo>
                <a:cubicBezTo>
                  <a:pt x="170" y="230"/>
                  <a:pt x="182" y="218"/>
                  <a:pt x="182" y="203"/>
                </a:cubicBezTo>
                <a:cubicBezTo>
                  <a:pt x="182" y="27"/>
                  <a:pt x="182" y="27"/>
                  <a:pt x="182" y="27"/>
                </a:cubicBezTo>
                <a:cubicBezTo>
                  <a:pt x="182" y="12"/>
                  <a:pt x="170" y="0"/>
                  <a:pt x="155" y="0"/>
                </a:cubicBezTo>
                <a:close/>
                <a:moveTo>
                  <a:pt x="72" y="9"/>
                </a:moveTo>
                <a:cubicBezTo>
                  <a:pt x="110" y="9"/>
                  <a:pt x="110" y="9"/>
                  <a:pt x="110" y="9"/>
                </a:cubicBezTo>
                <a:cubicBezTo>
                  <a:pt x="111" y="9"/>
                  <a:pt x="112" y="10"/>
                  <a:pt x="112" y="11"/>
                </a:cubicBezTo>
                <a:cubicBezTo>
                  <a:pt x="112" y="12"/>
                  <a:pt x="111" y="13"/>
                  <a:pt x="110" y="13"/>
                </a:cubicBezTo>
                <a:cubicBezTo>
                  <a:pt x="72" y="13"/>
                  <a:pt x="72" y="13"/>
                  <a:pt x="72" y="13"/>
                </a:cubicBezTo>
                <a:cubicBezTo>
                  <a:pt x="71" y="13"/>
                  <a:pt x="70" y="12"/>
                  <a:pt x="70" y="11"/>
                </a:cubicBezTo>
                <a:cubicBezTo>
                  <a:pt x="70" y="10"/>
                  <a:pt x="71" y="9"/>
                  <a:pt x="72" y="9"/>
                </a:cubicBezTo>
                <a:close/>
                <a:moveTo>
                  <a:pt x="50" y="8"/>
                </a:moveTo>
                <a:cubicBezTo>
                  <a:pt x="52" y="8"/>
                  <a:pt x="53" y="9"/>
                  <a:pt x="53" y="10"/>
                </a:cubicBezTo>
                <a:cubicBezTo>
                  <a:pt x="53" y="11"/>
                  <a:pt x="52" y="12"/>
                  <a:pt x="50" y="12"/>
                </a:cubicBezTo>
                <a:cubicBezTo>
                  <a:pt x="49" y="12"/>
                  <a:pt x="48" y="11"/>
                  <a:pt x="48" y="10"/>
                </a:cubicBezTo>
                <a:cubicBezTo>
                  <a:pt x="48" y="9"/>
                  <a:pt x="49" y="8"/>
                  <a:pt x="50" y="8"/>
                </a:cubicBezTo>
                <a:close/>
                <a:moveTo>
                  <a:pt x="91" y="225"/>
                </a:moveTo>
                <a:cubicBezTo>
                  <a:pt x="88" y="225"/>
                  <a:pt x="85" y="222"/>
                  <a:pt x="85" y="219"/>
                </a:cubicBezTo>
                <a:cubicBezTo>
                  <a:pt x="85" y="216"/>
                  <a:pt x="88" y="213"/>
                  <a:pt x="91" y="213"/>
                </a:cubicBezTo>
                <a:cubicBezTo>
                  <a:pt x="94" y="213"/>
                  <a:pt x="97" y="216"/>
                  <a:pt x="97" y="219"/>
                </a:cubicBezTo>
                <a:cubicBezTo>
                  <a:pt x="97" y="222"/>
                  <a:pt x="94" y="225"/>
                  <a:pt x="91" y="225"/>
                </a:cubicBezTo>
                <a:close/>
                <a:moveTo>
                  <a:pt x="164" y="207"/>
                </a:moveTo>
                <a:cubicBezTo>
                  <a:pt x="18" y="207"/>
                  <a:pt x="18" y="207"/>
                  <a:pt x="18" y="207"/>
                </a:cubicBezTo>
                <a:cubicBezTo>
                  <a:pt x="18" y="23"/>
                  <a:pt x="18" y="23"/>
                  <a:pt x="18" y="23"/>
                </a:cubicBezTo>
                <a:cubicBezTo>
                  <a:pt x="164" y="23"/>
                  <a:pt x="164" y="23"/>
                  <a:pt x="164" y="23"/>
                </a:cubicBezTo>
                <a:lnTo>
                  <a:pt x="164" y="20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63"/>
          </a:p>
        </p:txBody>
      </p:sp>
      <p:graphicFrame>
        <p:nvGraphicFramePr>
          <p:cNvPr id="34" name="Diagram 24"/>
          <p:cNvGraphicFramePr/>
          <p:nvPr>
            <p:extLst>
              <p:ext uri="{D42A27DB-BD31-4B8C-83A1-F6EECF244321}">
                <p14:modId xmlns:p14="http://schemas.microsoft.com/office/powerpoint/2010/main" val="1994231305"/>
              </p:ext>
            </p:extLst>
          </p:nvPr>
        </p:nvGraphicFramePr>
        <p:xfrm>
          <a:off x="6693855" y="1926240"/>
          <a:ext cx="2352675" cy="2786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35" name="Freeform 25"/>
          <p:cNvSpPr>
            <a:spLocks noEditPoints="1"/>
          </p:cNvSpPr>
          <p:nvPr/>
        </p:nvSpPr>
        <p:spPr bwMode="auto">
          <a:xfrm>
            <a:off x="6631943" y="1757362"/>
            <a:ext cx="2469195" cy="3123819"/>
          </a:xfrm>
          <a:custGeom>
            <a:avLst/>
            <a:gdLst>
              <a:gd name="T0" fmla="*/ 155 w 182"/>
              <a:gd name="T1" fmla="*/ 0 h 230"/>
              <a:gd name="T2" fmla="*/ 27 w 182"/>
              <a:gd name="T3" fmla="*/ 0 h 230"/>
              <a:gd name="T4" fmla="*/ 0 w 182"/>
              <a:gd name="T5" fmla="*/ 27 h 230"/>
              <a:gd name="T6" fmla="*/ 0 w 182"/>
              <a:gd name="T7" fmla="*/ 203 h 230"/>
              <a:gd name="T8" fmla="*/ 27 w 182"/>
              <a:gd name="T9" fmla="*/ 230 h 230"/>
              <a:gd name="T10" fmla="*/ 155 w 182"/>
              <a:gd name="T11" fmla="*/ 230 h 230"/>
              <a:gd name="T12" fmla="*/ 182 w 182"/>
              <a:gd name="T13" fmla="*/ 203 h 230"/>
              <a:gd name="T14" fmla="*/ 182 w 182"/>
              <a:gd name="T15" fmla="*/ 27 h 230"/>
              <a:gd name="T16" fmla="*/ 155 w 182"/>
              <a:gd name="T17" fmla="*/ 0 h 230"/>
              <a:gd name="T18" fmla="*/ 72 w 182"/>
              <a:gd name="T19" fmla="*/ 9 h 230"/>
              <a:gd name="T20" fmla="*/ 110 w 182"/>
              <a:gd name="T21" fmla="*/ 9 h 230"/>
              <a:gd name="T22" fmla="*/ 112 w 182"/>
              <a:gd name="T23" fmla="*/ 11 h 230"/>
              <a:gd name="T24" fmla="*/ 110 w 182"/>
              <a:gd name="T25" fmla="*/ 13 h 230"/>
              <a:gd name="T26" fmla="*/ 72 w 182"/>
              <a:gd name="T27" fmla="*/ 13 h 230"/>
              <a:gd name="T28" fmla="*/ 70 w 182"/>
              <a:gd name="T29" fmla="*/ 11 h 230"/>
              <a:gd name="T30" fmla="*/ 72 w 182"/>
              <a:gd name="T31" fmla="*/ 9 h 230"/>
              <a:gd name="T32" fmla="*/ 50 w 182"/>
              <a:gd name="T33" fmla="*/ 8 h 230"/>
              <a:gd name="T34" fmla="*/ 53 w 182"/>
              <a:gd name="T35" fmla="*/ 10 h 230"/>
              <a:gd name="T36" fmla="*/ 50 w 182"/>
              <a:gd name="T37" fmla="*/ 12 h 230"/>
              <a:gd name="T38" fmla="*/ 48 w 182"/>
              <a:gd name="T39" fmla="*/ 10 h 230"/>
              <a:gd name="T40" fmla="*/ 50 w 182"/>
              <a:gd name="T41" fmla="*/ 8 h 230"/>
              <a:gd name="T42" fmla="*/ 91 w 182"/>
              <a:gd name="T43" fmla="*/ 225 h 230"/>
              <a:gd name="T44" fmla="*/ 85 w 182"/>
              <a:gd name="T45" fmla="*/ 219 h 230"/>
              <a:gd name="T46" fmla="*/ 91 w 182"/>
              <a:gd name="T47" fmla="*/ 213 h 230"/>
              <a:gd name="T48" fmla="*/ 97 w 182"/>
              <a:gd name="T49" fmla="*/ 219 h 230"/>
              <a:gd name="T50" fmla="*/ 91 w 182"/>
              <a:gd name="T51" fmla="*/ 225 h 230"/>
              <a:gd name="T52" fmla="*/ 164 w 182"/>
              <a:gd name="T53" fmla="*/ 207 h 230"/>
              <a:gd name="T54" fmla="*/ 18 w 182"/>
              <a:gd name="T55" fmla="*/ 207 h 230"/>
              <a:gd name="T56" fmla="*/ 18 w 182"/>
              <a:gd name="T57" fmla="*/ 23 h 230"/>
              <a:gd name="T58" fmla="*/ 164 w 182"/>
              <a:gd name="T59" fmla="*/ 23 h 230"/>
              <a:gd name="T60" fmla="*/ 164 w 182"/>
              <a:gd name="T61" fmla="*/ 207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82" h="230">
                <a:moveTo>
                  <a:pt x="155" y="0"/>
                </a:moveTo>
                <a:cubicBezTo>
                  <a:pt x="27" y="0"/>
                  <a:pt x="27" y="0"/>
                  <a:pt x="27" y="0"/>
                </a:cubicBezTo>
                <a:cubicBezTo>
                  <a:pt x="12" y="0"/>
                  <a:pt x="0" y="12"/>
                  <a:pt x="0" y="27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18"/>
                  <a:pt x="12" y="230"/>
                  <a:pt x="27" y="230"/>
                </a:cubicBezTo>
                <a:cubicBezTo>
                  <a:pt x="155" y="230"/>
                  <a:pt x="155" y="230"/>
                  <a:pt x="155" y="230"/>
                </a:cubicBezTo>
                <a:cubicBezTo>
                  <a:pt x="170" y="230"/>
                  <a:pt x="182" y="218"/>
                  <a:pt x="182" y="203"/>
                </a:cubicBezTo>
                <a:cubicBezTo>
                  <a:pt x="182" y="27"/>
                  <a:pt x="182" y="27"/>
                  <a:pt x="182" y="27"/>
                </a:cubicBezTo>
                <a:cubicBezTo>
                  <a:pt x="182" y="12"/>
                  <a:pt x="170" y="0"/>
                  <a:pt x="155" y="0"/>
                </a:cubicBezTo>
                <a:close/>
                <a:moveTo>
                  <a:pt x="72" y="9"/>
                </a:moveTo>
                <a:cubicBezTo>
                  <a:pt x="110" y="9"/>
                  <a:pt x="110" y="9"/>
                  <a:pt x="110" y="9"/>
                </a:cubicBezTo>
                <a:cubicBezTo>
                  <a:pt x="111" y="9"/>
                  <a:pt x="112" y="10"/>
                  <a:pt x="112" y="11"/>
                </a:cubicBezTo>
                <a:cubicBezTo>
                  <a:pt x="112" y="12"/>
                  <a:pt x="111" y="13"/>
                  <a:pt x="110" y="13"/>
                </a:cubicBezTo>
                <a:cubicBezTo>
                  <a:pt x="72" y="13"/>
                  <a:pt x="72" y="13"/>
                  <a:pt x="72" y="13"/>
                </a:cubicBezTo>
                <a:cubicBezTo>
                  <a:pt x="71" y="13"/>
                  <a:pt x="70" y="12"/>
                  <a:pt x="70" y="11"/>
                </a:cubicBezTo>
                <a:cubicBezTo>
                  <a:pt x="70" y="10"/>
                  <a:pt x="71" y="9"/>
                  <a:pt x="72" y="9"/>
                </a:cubicBezTo>
                <a:close/>
                <a:moveTo>
                  <a:pt x="50" y="8"/>
                </a:moveTo>
                <a:cubicBezTo>
                  <a:pt x="52" y="8"/>
                  <a:pt x="53" y="9"/>
                  <a:pt x="53" y="10"/>
                </a:cubicBezTo>
                <a:cubicBezTo>
                  <a:pt x="53" y="11"/>
                  <a:pt x="52" y="12"/>
                  <a:pt x="50" y="12"/>
                </a:cubicBezTo>
                <a:cubicBezTo>
                  <a:pt x="49" y="12"/>
                  <a:pt x="48" y="11"/>
                  <a:pt x="48" y="10"/>
                </a:cubicBezTo>
                <a:cubicBezTo>
                  <a:pt x="48" y="9"/>
                  <a:pt x="49" y="8"/>
                  <a:pt x="50" y="8"/>
                </a:cubicBezTo>
                <a:close/>
                <a:moveTo>
                  <a:pt x="91" y="225"/>
                </a:moveTo>
                <a:cubicBezTo>
                  <a:pt x="88" y="225"/>
                  <a:pt x="85" y="222"/>
                  <a:pt x="85" y="219"/>
                </a:cubicBezTo>
                <a:cubicBezTo>
                  <a:pt x="85" y="216"/>
                  <a:pt x="88" y="213"/>
                  <a:pt x="91" y="213"/>
                </a:cubicBezTo>
                <a:cubicBezTo>
                  <a:pt x="94" y="213"/>
                  <a:pt x="97" y="216"/>
                  <a:pt x="97" y="219"/>
                </a:cubicBezTo>
                <a:cubicBezTo>
                  <a:pt x="97" y="222"/>
                  <a:pt x="94" y="225"/>
                  <a:pt x="91" y="225"/>
                </a:cubicBezTo>
                <a:close/>
                <a:moveTo>
                  <a:pt x="164" y="207"/>
                </a:moveTo>
                <a:cubicBezTo>
                  <a:pt x="18" y="207"/>
                  <a:pt x="18" y="207"/>
                  <a:pt x="18" y="207"/>
                </a:cubicBezTo>
                <a:cubicBezTo>
                  <a:pt x="18" y="23"/>
                  <a:pt x="18" y="23"/>
                  <a:pt x="18" y="23"/>
                </a:cubicBezTo>
                <a:cubicBezTo>
                  <a:pt x="164" y="23"/>
                  <a:pt x="164" y="23"/>
                  <a:pt x="164" y="23"/>
                </a:cubicBezTo>
                <a:lnTo>
                  <a:pt x="164" y="20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63"/>
          </a:p>
        </p:txBody>
      </p:sp>
      <p:sp>
        <p:nvSpPr>
          <p:cNvPr id="37" name="TextBox 28"/>
          <p:cNvSpPr txBox="1"/>
          <p:nvPr/>
        </p:nvSpPr>
        <p:spPr>
          <a:xfrm>
            <a:off x="1459036" y="5050059"/>
            <a:ext cx="1182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KEYWORD #1</a:t>
            </a:r>
            <a:endParaRPr lang="en-US" sz="1300" b="1" dirty="0">
              <a:latin typeface="+mj-lt"/>
            </a:endParaRPr>
          </a:p>
        </p:txBody>
      </p:sp>
      <p:sp>
        <p:nvSpPr>
          <p:cNvPr id="39" name="TextBox 30"/>
          <p:cNvSpPr txBox="1"/>
          <p:nvPr/>
        </p:nvSpPr>
        <p:spPr>
          <a:xfrm>
            <a:off x="4483364" y="5050059"/>
            <a:ext cx="1042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KEYWORD #2</a:t>
            </a:r>
          </a:p>
        </p:txBody>
      </p:sp>
      <p:sp>
        <p:nvSpPr>
          <p:cNvPr id="41" name="TextBox 32"/>
          <p:cNvSpPr txBox="1"/>
          <p:nvPr/>
        </p:nvSpPr>
        <p:spPr>
          <a:xfrm>
            <a:off x="7345531" y="5050059"/>
            <a:ext cx="1042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KEYWORD #3</a:t>
            </a: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4E73F7E0-ABF7-2195-EFB0-241C2051F926}"/>
              </a:ext>
            </a:extLst>
          </p:cNvPr>
          <p:cNvSpPr txBox="1">
            <a:spLocks/>
          </p:cNvSpPr>
          <p:nvPr/>
        </p:nvSpPr>
        <p:spPr>
          <a:xfrm>
            <a:off x="557118" y="91130"/>
            <a:ext cx="8741709" cy="75052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i="0" kern="1200">
                <a:solidFill>
                  <a:srgbClr val="1D316C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2400" b="1" dirty="0">
                <a:solidFill>
                  <a:schemeClr val="accent2"/>
                </a:solidFill>
                <a:latin typeface="Montserrat" pitchFamily="2" charset="77"/>
              </a:rPr>
              <a:t>3. </a:t>
            </a:r>
            <a:r>
              <a:rPr lang="es-ES_tradnl" sz="2400" b="1" dirty="0">
                <a:solidFill>
                  <a:schemeClr val="tx1"/>
                </a:solidFill>
                <a:latin typeface="Montserrat" pitchFamily="2" charset="77"/>
              </a:rPr>
              <a:t>Tercer ejercicio: 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Imágenes relevantes</a:t>
            </a:r>
          </a:p>
        </p:txBody>
      </p:sp>
      <p:sp>
        <p:nvSpPr>
          <p:cNvPr id="4" name="Marcador de texto 4">
            <a:extLst>
              <a:ext uri="{FF2B5EF4-FFF2-40B4-BE49-F238E27FC236}">
                <a16:creationId xmlns:a16="http://schemas.microsoft.com/office/drawing/2014/main" id="{24C60BBA-272C-C325-BA8D-446D8E6F7E2D}"/>
              </a:ext>
            </a:extLst>
          </p:cNvPr>
          <p:cNvSpPr txBox="1">
            <a:spLocks/>
          </p:cNvSpPr>
          <p:nvPr/>
        </p:nvSpPr>
        <p:spPr>
          <a:xfrm>
            <a:off x="559200" y="841658"/>
            <a:ext cx="8741709" cy="31695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kern="1200">
                <a:solidFill>
                  <a:schemeClr val="accent2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dirty="0">
                <a:solidFill>
                  <a:schemeClr val="tx1"/>
                </a:solidFill>
                <a:latin typeface="Montserrat Light" pitchFamily="2" charset="77"/>
              </a:rPr>
              <a:t>Qué 3 imágenes crees que son el reflejo de las palabras claves seleccionadas en el listado anterior</a:t>
            </a:r>
            <a:endParaRPr lang="es-ES_tradnl" sz="1400" dirty="0">
              <a:solidFill>
                <a:schemeClr val="tx1"/>
              </a:solidFill>
              <a:latin typeface="Montserrat Light" pitchFamily="2" charset="77"/>
            </a:endParaRPr>
          </a:p>
          <a:p>
            <a:endParaRPr lang="es-ES_tradnl" sz="1400" dirty="0">
              <a:solidFill>
                <a:schemeClr val="tx1"/>
              </a:solidFill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7801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0" grpId="0">
        <p:bldAsOne/>
      </p:bldGraphic>
      <p:bldP spid="31" grpId="0" animBg="1"/>
      <p:bldGraphic spid="32" grpId="0">
        <p:bldAsOne/>
      </p:bldGraphic>
      <p:bldP spid="33" grpId="0" animBg="1"/>
      <p:bldGraphic spid="34" grpId="0">
        <p:bldAsOne/>
      </p:bldGraphic>
      <p:bldP spid="35" grpId="0" animBg="1"/>
      <p:bldP spid="37" grpId="0"/>
      <p:bldP spid="39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EAF3EB99-CE29-F041-9E99-DAD877E283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70471"/>
              </p:ext>
            </p:extLst>
          </p:nvPr>
        </p:nvGraphicFramePr>
        <p:xfrm>
          <a:off x="450212" y="1444644"/>
          <a:ext cx="8926545" cy="44407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{9DCAF9ED-07DC-4A11-8D7F-57B35C25682E}</a:tableStyleId>
              </a:tblPr>
              <a:tblGrid>
                <a:gridCol w="3511799">
                  <a:extLst>
                    <a:ext uri="{9D8B030D-6E8A-4147-A177-3AD203B41FA5}">
                      <a16:colId xmlns:a16="http://schemas.microsoft.com/office/drawing/2014/main" val="873247281"/>
                    </a:ext>
                  </a:extLst>
                </a:gridCol>
                <a:gridCol w="368753">
                  <a:extLst>
                    <a:ext uri="{9D8B030D-6E8A-4147-A177-3AD203B41FA5}">
                      <a16:colId xmlns:a16="http://schemas.microsoft.com/office/drawing/2014/main" val="370365950"/>
                    </a:ext>
                  </a:extLst>
                </a:gridCol>
                <a:gridCol w="341820">
                  <a:extLst>
                    <a:ext uri="{9D8B030D-6E8A-4147-A177-3AD203B41FA5}">
                      <a16:colId xmlns:a16="http://schemas.microsoft.com/office/drawing/2014/main" val="3273504523"/>
                    </a:ext>
                  </a:extLst>
                </a:gridCol>
                <a:gridCol w="395686">
                  <a:extLst>
                    <a:ext uri="{9D8B030D-6E8A-4147-A177-3AD203B41FA5}">
                      <a16:colId xmlns:a16="http://schemas.microsoft.com/office/drawing/2014/main" val="2670329631"/>
                    </a:ext>
                  </a:extLst>
                </a:gridCol>
                <a:gridCol w="368753">
                  <a:extLst>
                    <a:ext uri="{9D8B030D-6E8A-4147-A177-3AD203B41FA5}">
                      <a16:colId xmlns:a16="http://schemas.microsoft.com/office/drawing/2014/main" val="2811776233"/>
                    </a:ext>
                  </a:extLst>
                </a:gridCol>
                <a:gridCol w="368753">
                  <a:extLst>
                    <a:ext uri="{9D8B030D-6E8A-4147-A177-3AD203B41FA5}">
                      <a16:colId xmlns:a16="http://schemas.microsoft.com/office/drawing/2014/main" val="1689540860"/>
                    </a:ext>
                  </a:extLst>
                </a:gridCol>
                <a:gridCol w="3570981">
                  <a:extLst>
                    <a:ext uri="{9D8B030D-6E8A-4147-A177-3AD203B41FA5}">
                      <a16:colId xmlns:a16="http://schemas.microsoft.com/office/drawing/2014/main" val="2928711285"/>
                    </a:ext>
                  </a:extLst>
                </a:gridCol>
              </a:tblGrid>
              <a:tr h="221836">
                <a:tc>
                  <a:txBody>
                    <a:bodyPr/>
                    <a:lstStyle/>
                    <a:p>
                      <a:pPr marL="246380" marR="246380" algn="ctr">
                        <a:spcBef>
                          <a:spcPts val="495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Montserrat" pitchFamily="2" charset="77"/>
                        </a:rPr>
                        <a:t>Mi</a:t>
                      </a:r>
                      <a:r>
                        <a:rPr lang="es-ES" sz="1200" spc="-10" dirty="0"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200" dirty="0">
                          <a:effectLst/>
                          <a:latin typeface="Montserrat" pitchFamily="2" charset="77"/>
                        </a:rPr>
                        <a:t>marca</a:t>
                      </a:r>
                      <a:r>
                        <a:rPr lang="es-ES" sz="1200" spc="-10" dirty="0"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200" dirty="0">
                          <a:effectLst/>
                          <a:latin typeface="Montserrat" pitchFamily="2" charset="77"/>
                        </a:rPr>
                        <a:t>es...</a:t>
                      </a:r>
                      <a:endParaRPr lang="es-ES" sz="120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95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Montserrat" pitchFamily="2" charset="77"/>
                        </a:rPr>
                        <a:t>2</a:t>
                      </a:r>
                      <a:endParaRPr lang="es-ES" sz="120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95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Montserrat" pitchFamily="2" charset="77"/>
                        </a:rPr>
                        <a:t>1</a:t>
                      </a:r>
                      <a:endParaRPr lang="es-ES" sz="120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95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Montserrat" pitchFamily="2" charset="77"/>
                        </a:rPr>
                        <a:t>0</a:t>
                      </a:r>
                      <a:endParaRPr lang="es-ES" sz="120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95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Montserrat" pitchFamily="2" charset="77"/>
                        </a:rPr>
                        <a:t>1</a:t>
                      </a:r>
                      <a:endParaRPr lang="es-ES" sz="120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95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Montserrat" pitchFamily="2" charset="77"/>
                        </a:rPr>
                        <a:t>2</a:t>
                      </a:r>
                      <a:endParaRPr lang="es-ES" sz="120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1435" marR="51435" algn="ctr">
                        <a:spcBef>
                          <a:spcPts val="495"/>
                        </a:spcBef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Montserrat" pitchFamily="2" charset="77"/>
                        </a:rPr>
                        <a:t>Mi</a:t>
                      </a:r>
                      <a:r>
                        <a:rPr lang="es-ES" sz="1200" spc="-10" dirty="0"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200" dirty="0">
                          <a:effectLst/>
                          <a:latin typeface="Montserrat" pitchFamily="2" charset="77"/>
                        </a:rPr>
                        <a:t>marca</a:t>
                      </a:r>
                      <a:r>
                        <a:rPr lang="es-ES" sz="1200" spc="-10" dirty="0"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200" dirty="0">
                          <a:effectLst/>
                          <a:latin typeface="Montserrat" pitchFamily="2" charset="77"/>
                        </a:rPr>
                        <a:t>es...</a:t>
                      </a:r>
                      <a:endParaRPr lang="es-ES" sz="120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24268107"/>
                  </a:ext>
                </a:extLst>
              </a:tr>
              <a:tr h="311086">
                <a:tc>
                  <a:txBody>
                    <a:bodyPr/>
                    <a:lstStyle/>
                    <a:p>
                      <a:pPr marL="246380" marR="246380" algn="ctr">
                        <a:lnSpc>
                          <a:spcPts val="1185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Cara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1435" marR="51435" algn="ctr">
                        <a:lnSpc>
                          <a:spcPts val="1185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Barata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26868029"/>
                  </a:ext>
                </a:extLst>
              </a:tr>
              <a:tr h="298776">
                <a:tc>
                  <a:txBody>
                    <a:bodyPr/>
                    <a:lstStyle/>
                    <a:p>
                      <a:pPr marL="246380" marR="246380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Ecológica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1435" marR="51435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Indiferente</a:t>
                      </a:r>
                      <a:r>
                        <a:rPr lang="es-ES" sz="1200" b="0" spc="-60" dirty="0"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al</a:t>
                      </a:r>
                      <a:r>
                        <a:rPr lang="es-ES" sz="1200" b="0" spc="-55" dirty="0"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medio</a:t>
                      </a:r>
                      <a:r>
                        <a:rPr lang="es-ES" sz="1200" b="0" spc="-55" dirty="0"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ambiente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02150688"/>
                  </a:ext>
                </a:extLst>
              </a:tr>
              <a:tr h="298776">
                <a:tc>
                  <a:txBody>
                    <a:bodyPr/>
                    <a:lstStyle/>
                    <a:p>
                      <a:pPr marL="246380" marR="246380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Masculina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1435" marR="51435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Femenina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18594815"/>
                  </a:ext>
                </a:extLst>
              </a:tr>
              <a:tr h="298776">
                <a:tc>
                  <a:txBody>
                    <a:bodyPr/>
                    <a:lstStyle/>
                    <a:p>
                      <a:pPr marL="246380" marR="246380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Adulta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1435" marR="51435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Juvenil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41694901"/>
                  </a:ext>
                </a:extLst>
              </a:tr>
              <a:tr h="298776">
                <a:tc>
                  <a:txBody>
                    <a:bodyPr/>
                    <a:lstStyle/>
                    <a:p>
                      <a:pPr marL="246380" marR="246380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Divertida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1435" marR="51435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Seria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81923165"/>
                  </a:ext>
                </a:extLst>
              </a:tr>
              <a:tr h="298776">
                <a:tc>
                  <a:txBody>
                    <a:bodyPr/>
                    <a:lstStyle/>
                    <a:p>
                      <a:pPr marL="246380" marR="246380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Nacional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1435" marR="51435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Internacional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45272547"/>
                  </a:ext>
                </a:extLst>
              </a:tr>
              <a:tr h="342893">
                <a:tc>
                  <a:txBody>
                    <a:bodyPr/>
                    <a:lstStyle/>
                    <a:p>
                      <a:pPr marL="246380" marR="246380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Popular </a:t>
                      </a:r>
                      <a:r>
                        <a:rPr lang="es-ES" sz="1000" b="0" i="1" dirty="0">
                          <a:effectLst/>
                          <a:latin typeface="Montserrat" pitchFamily="2" charset="77"/>
                        </a:rPr>
                        <a:t>(accesible para todo el mundo)</a:t>
                      </a:r>
                      <a:endParaRPr lang="es-ES" sz="1000" b="0" i="1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1435" marR="51435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Exclusiva </a:t>
                      </a:r>
                      <a:r>
                        <a:rPr lang="es-ES" sz="1000" b="0" i="1" dirty="0">
                          <a:effectLst/>
                          <a:latin typeface="Montserrat" pitchFamily="2" charset="77"/>
                        </a:rPr>
                        <a:t>(accesible a unos pocos)</a:t>
                      </a:r>
                      <a:endParaRPr lang="es-ES" sz="10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1147075"/>
                  </a:ext>
                </a:extLst>
              </a:tr>
              <a:tr h="298776">
                <a:tc>
                  <a:txBody>
                    <a:bodyPr/>
                    <a:lstStyle/>
                    <a:p>
                      <a:pPr marL="246380" marR="246380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Colorida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1435" marR="51435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Neutra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859561"/>
                  </a:ext>
                </a:extLst>
              </a:tr>
              <a:tr h="298776">
                <a:tc>
                  <a:txBody>
                    <a:bodyPr/>
                    <a:lstStyle/>
                    <a:p>
                      <a:pPr marL="246380" marR="246380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Gourmet / Gastronómica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1435" marR="51435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Para el día a día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15088462"/>
                  </a:ext>
                </a:extLst>
              </a:tr>
              <a:tr h="298776">
                <a:tc>
                  <a:txBody>
                    <a:bodyPr/>
                    <a:lstStyle/>
                    <a:p>
                      <a:pPr marL="246380" marR="246380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Clásica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1435" marR="51435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Moderna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6784799"/>
                  </a:ext>
                </a:extLst>
              </a:tr>
              <a:tr h="298776">
                <a:tc>
                  <a:txBody>
                    <a:bodyPr/>
                    <a:lstStyle/>
                    <a:p>
                      <a:pPr marL="246380" marR="246380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Orgánica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1435" marR="51435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Tecnológica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65878677"/>
                  </a:ext>
                </a:extLst>
              </a:tr>
              <a:tr h="298776">
                <a:tc>
                  <a:txBody>
                    <a:bodyPr/>
                    <a:lstStyle/>
                    <a:p>
                      <a:pPr marL="246380" marR="246380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Con historia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1435" marR="51435" algn="ctr">
                        <a:lnSpc>
                          <a:spcPts val="1185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Nueva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50880015"/>
                  </a:ext>
                </a:extLst>
              </a:tr>
              <a:tr h="285349">
                <a:tc>
                  <a:txBody>
                    <a:bodyPr/>
                    <a:lstStyle/>
                    <a:p>
                      <a:pPr marL="246380" marR="246380" algn="ctr">
                        <a:lnSpc>
                          <a:spcPts val="113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Innovadora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3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1435" marR="51435" algn="ctr">
                        <a:lnSpc>
                          <a:spcPts val="113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</a:rPr>
                        <a:t>Conservadora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51806693"/>
                  </a:ext>
                </a:extLst>
              </a:tr>
              <a:tr h="291776">
                <a:tc>
                  <a:txBody>
                    <a:bodyPr/>
                    <a:lstStyle/>
                    <a:p>
                      <a:pPr marL="246380" marR="246380" algn="ctr">
                        <a:lnSpc>
                          <a:spcPts val="1185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es-ES" sz="1200" b="0" spc="-5" dirty="0">
                          <a:effectLst/>
                          <a:latin typeface="Montserrat" pitchFamily="2" charset="77"/>
                        </a:rPr>
                        <a:t>Alta calidad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0" dirty="0">
                          <a:effectLst/>
                          <a:latin typeface="Montserrat" pitchFamily="2" charset="77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1435" marR="51435" algn="ctr">
                        <a:lnSpc>
                          <a:spcPts val="1185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es-ES" sz="1200" b="0" spc="-5" dirty="0">
                          <a:effectLst/>
                          <a:latin typeface="Montserrat" pitchFamily="2" charset="77"/>
                        </a:rPr>
                        <a:t>Baja calidad</a:t>
                      </a:r>
                      <a:endParaRPr lang="es-ES" sz="1200" b="0" dirty="0">
                        <a:effectLst/>
                        <a:latin typeface="Montserrat" pitchFamily="2" charset="77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84713105"/>
                  </a:ext>
                </a:extLst>
              </a:tr>
            </a:tbl>
          </a:graphicData>
        </a:graphic>
      </p:graphicFrame>
      <p:sp>
        <p:nvSpPr>
          <p:cNvPr id="12" name="Rectangle 2">
            <a:extLst>
              <a:ext uri="{FF2B5EF4-FFF2-40B4-BE49-F238E27FC236}">
                <a16:creationId xmlns:a16="http://schemas.microsoft.com/office/drawing/2014/main" id="{2049C37C-CA86-8745-B3F6-9D9BBBB15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2428875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_tradnl"/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DFD0212C-A9AB-77D0-229E-EDF26AB0FB8B}"/>
              </a:ext>
            </a:extLst>
          </p:cNvPr>
          <p:cNvSpPr txBox="1">
            <a:spLocks/>
          </p:cNvSpPr>
          <p:nvPr/>
        </p:nvSpPr>
        <p:spPr>
          <a:xfrm>
            <a:off x="557118" y="91130"/>
            <a:ext cx="8741709" cy="75052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i="0" kern="1200">
                <a:solidFill>
                  <a:srgbClr val="1D316C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2400" b="1" dirty="0">
                <a:solidFill>
                  <a:schemeClr val="accent2"/>
                </a:solidFill>
                <a:latin typeface="Montserrat" pitchFamily="2" charset="77"/>
              </a:rPr>
              <a:t>4. </a:t>
            </a:r>
            <a:r>
              <a:rPr lang="es-ES_tradnl" sz="2400" b="1" dirty="0">
                <a:solidFill>
                  <a:schemeClr val="tx1"/>
                </a:solidFill>
                <a:latin typeface="Montserrat" pitchFamily="2" charset="77"/>
              </a:rPr>
              <a:t>Cuarto ejercicio: 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Posicionamiento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id="{C47866DC-4661-7D86-7E63-C630E03641AF}"/>
              </a:ext>
            </a:extLst>
          </p:cNvPr>
          <p:cNvSpPr txBox="1">
            <a:spLocks/>
          </p:cNvSpPr>
          <p:nvPr/>
        </p:nvSpPr>
        <p:spPr>
          <a:xfrm>
            <a:off x="559200" y="841658"/>
            <a:ext cx="8741709" cy="31695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kern="1200">
                <a:solidFill>
                  <a:schemeClr val="accent2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dirty="0">
                <a:solidFill>
                  <a:schemeClr val="tx1"/>
                </a:solidFill>
                <a:latin typeface="Montserrat Light" pitchFamily="2" charset="77"/>
              </a:rPr>
              <a:t>Marca con una X el posicionamiento deseado</a:t>
            </a:r>
            <a:endParaRPr lang="es-ES_tradnl" sz="1400" dirty="0">
              <a:solidFill>
                <a:schemeClr val="tx1"/>
              </a:solidFill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22719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Tabla 24">
            <a:extLst>
              <a:ext uri="{FF2B5EF4-FFF2-40B4-BE49-F238E27FC236}">
                <a16:creationId xmlns:a16="http://schemas.microsoft.com/office/drawing/2014/main" id="{2336E7C1-754A-254C-B462-31D234EC97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641556"/>
              </p:ext>
            </p:extLst>
          </p:nvPr>
        </p:nvGraphicFramePr>
        <p:xfrm>
          <a:off x="616814" y="1368896"/>
          <a:ext cx="8805093" cy="4544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3238">
                  <a:extLst>
                    <a:ext uri="{9D8B030D-6E8A-4147-A177-3AD203B41FA5}">
                      <a16:colId xmlns:a16="http://schemas.microsoft.com/office/drawing/2014/main" val="1533533290"/>
                    </a:ext>
                  </a:extLst>
                </a:gridCol>
                <a:gridCol w="6461855">
                  <a:extLst>
                    <a:ext uri="{9D8B030D-6E8A-4147-A177-3AD203B41FA5}">
                      <a16:colId xmlns:a16="http://schemas.microsoft.com/office/drawing/2014/main" val="345361153"/>
                    </a:ext>
                  </a:extLst>
                </a:gridCol>
              </a:tblGrid>
              <a:tr h="483006">
                <a:tc>
                  <a:txBody>
                    <a:bodyPr/>
                    <a:lstStyle/>
                    <a:p>
                      <a:pPr algn="ctr"/>
                      <a:r>
                        <a:rPr lang="es-ES_tradnl" sz="1400" b="1" dirty="0">
                          <a:latin typeface="Montserrat" pitchFamily="2" charset="77"/>
                        </a:rPr>
                        <a:t>PUNTOS DE VENTA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_tradnl" sz="16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8852645"/>
                  </a:ext>
                </a:extLst>
              </a:tr>
              <a:tr h="830896">
                <a:tc>
                  <a:txBody>
                    <a:bodyPr/>
                    <a:lstStyle/>
                    <a:p>
                      <a:pPr algn="ctr"/>
                      <a:r>
                        <a:rPr lang="es-ES_tradnl" sz="1200" b="1" dirty="0">
                          <a:latin typeface="Montserrat" pitchFamily="2" charset="77"/>
                        </a:rPr>
                        <a:t>Puntos de contacto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" sz="1400" dirty="0">
                        <a:solidFill>
                          <a:srgbClr val="FF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8863690"/>
                  </a:ext>
                </a:extLst>
              </a:tr>
              <a:tr h="481694">
                <a:tc>
                  <a:txBody>
                    <a:bodyPr/>
                    <a:lstStyle/>
                    <a:p>
                      <a:pPr algn="ctr"/>
                      <a:r>
                        <a:rPr lang="es-ES_tradnl" sz="1200" b="1" dirty="0">
                          <a:latin typeface="Montserrat" pitchFamily="2" charset="77"/>
                        </a:rPr>
                        <a:t>Zona geográfica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" sz="1400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6092189"/>
                  </a:ext>
                </a:extLst>
              </a:tr>
              <a:tr h="1012087">
                <a:tc>
                  <a:txBody>
                    <a:bodyPr/>
                    <a:lstStyle/>
                    <a:p>
                      <a:pPr algn="ctr"/>
                      <a:r>
                        <a:rPr lang="es-ES_tradnl" sz="1200" b="1" dirty="0">
                          <a:latin typeface="Montserrat" pitchFamily="2" charset="77"/>
                        </a:rPr>
                        <a:t>Valor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" sz="1400" dirty="0">
                        <a:solidFill>
                          <a:srgbClr val="FF0000"/>
                        </a:solidFill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8318368"/>
                  </a:ext>
                </a:extLst>
              </a:tr>
              <a:tr h="882399">
                <a:tc>
                  <a:txBody>
                    <a:bodyPr/>
                    <a:lstStyle/>
                    <a:p>
                      <a:pPr algn="ctr"/>
                      <a:r>
                        <a:rPr lang="es-ES_tradnl" sz="1200" b="1" dirty="0">
                          <a:latin typeface="Montserrat" pitchFamily="2" charset="77"/>
                        </a:rPr>
                        <a:t>Target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" sz="14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3205238"/>
                  </a:ext>
                </a:extLst>
              </a:tr>
              <a:tr h="854863">
                <a:tc>
                  <a:txBody>
                    <a:bodyPr/>
                    <a:lstStyle/>
                    <a:p>
                      <a:pPr algn="ctr"/>
                      <a:r>
                        <a:rPr lang="es-ES" sz="1200" b="1" kern="1200" dirty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Atributos o </a:t>
                      </a:r>
                      <a:r>
                        <a:rPr lang="es-ES" sz="1200" b="1" kern="1200" dirty="0" err="1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características</a:t>
                      </a:r>
                      <a:r>
                        <a:rPr lang="es-ES" sz="1200" b="1" kern="1200" dirty="0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200" b="1" kern="1200" dirty="0" err="1">
                          <a:solidFill>
                            <a:schemeClr val="dk1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físicas</a:t>
                      </a:r>
                      <a:endParaRPr lang="es-ES" sz="1200" b="1" dirty="0">
                        <a:effectLst/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" sz="1200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2483886"/>
                  </a:ext>
                </a:extLst>
              </a:tr>
            </a:tbl>
          </a:graphicData>
        </a:graphic>
      </p:graphicFrame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7FF863F-F784-0F0E-78B8-0B54B26C8DA4}"/>
              </a:ext>
            </a:extLst>
          </p:cNvPr>
          <p:cNvSpPr txBox="1">
            <a:spLocks/>
          </p:cNvSpPr>
          <p:nvPr/>
        </p:nvSpPr>
        <p:spPr>
          <a:xfrm>
            <a:off x="557118" y="91130"/>
            <a:ext cx="8741709" cy="75052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i="0" kern="1200">
                <a:solidFill>
                  <a:srgbClr val="1D316C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2400" b="1" dirty="0">
                <a:solidFill>
                  <a:schemeClr val="accent2"/>
                </a:solidFill>
                <a:latin typeface="Montserrat" pitchFamily="2" charset="77"/>
              </a:rPr>
              <a:t>5. </a:t>
            </a:r>
            <a:r>
              <a:rPr lang="es-ES_tradnl" sz="2400" b="1" dirty="0">
                <a:solidFill>
                  <a:schemeClr val="tx1"/>
                </a:solidFill>
                <a:latin typeface="Montserrat" pitchFamily="2" charset="77"/>
              </a:rPr>
              <a:t>Quinto ejercicio: 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Dónde y qué se venderá</a:t>
            </a:r>
          </a:p>
        </p:txBody>
      </p:sp>
      <p:sp>
        <p:nvSpPr>
          <p:cNvPr id="4" name="Marcador de texto 4">
            <a:extLst>
              <a:ext uri="{FF2B5EF4-FFF2-40B4-BE49-F238E27FC236}">
                <a16:creationId xmlns:a16="http://schemas.microsoft.com/office/drawing/2014/main" id="{3B7B7334-26A3-A528-0250-74F5AFF14DF1}"/>
              </a:ext>
            </a:extLst>
          </p:cNvPr>
          <p:cNvSpPr txBox="1">
            <a:spLocks/>
          </p:cNvSpPr>
          <p:nvPr/>
        </p:nvSpPr>
        <p:spPr>
          <a:xfrm>
            <a:off x="559200" y="841658"/>
            <a:ext cx="8741709" cy="31695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kern="1200">
                <a:solidFill>
                  <a:schemeClr val="accent2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dirty="0">
                <a:solidFill>
                  <a:schemeClr val="tx1"/>
                </a:solidFill>
                <a:latin typeface="Montserrat Light" pitchFamily="2" charset="77"/>
              </a:rPr>
              <a:t>Qué tiene, dónde se venderá y quién lo comprará</a:t>
            </a:r>
            <a:endParaRPr lang="es-ES_tradnl" sz="1400" dirty="0">
              <a:solidFill>
                <a:schemeClr val="tx1"/>
              </a:solidFill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89532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620325" y="2204707"/>
            <a:ext cx="1494261" cy="1910122"/>
            <a:chOff x="8596422" y="3243003"/>
            <a:chExt cx="3678179" cy="4701838"/>
          </a:xfrm>
        </p:grpSpPr>
        <p:sp>
          <p:nvSpPr>
            <p:cNvPr id="51" name="Freeform 5"/>
            <p:cNvSpPr>
              <a:spLocks/>
            </p:cNvSpPr>
            <p:nvPr/>
          </p:nvSpPr>
          <p:spPr bwMode="auto">
            <a:xfrm rot="18900000">
              <a:off x="8596422" y="3243003"/>
              <a:ext cx="3678179" cy="4701838"/>
            </a:xfrm>
            <a:custGeom>
              <a:avLst/>
              <a:gdLst>
                <a:gd name="T0" fmla="*/ 174 w 348"/>
                <a:gd name="T1" fmla="*/ 0 h 444"/>
                <a:gd name="T2" fmla="*/ 59 w 348"/>
                <a:gd name="T3" fmla="*/ 115 h 444"/>
                <a:gd name="T4" fmla="*/ 59 w 348"/>
                <a:gd name="T5" fmla="*/ 328 h 444"/>
                <a:gd name="T6" fmla="*/ 174 w 348"/>
                <a:gd name="T7" fmla="*/ 444 h 444"/>
                <a:gd name="T8" fmla="*/ 290 w 348"/>
                <a:gd name="T9" fmla="*/ 328 h 444"/>
                <a:gd name="T10" fmla="*/ 290 w 348"/>
                <a:gd name="T11" fmla="*/ 115 h 444"/>
                <a:gd name="T12" fmla="*/ 174 w 348"/>
                <a:gd name="T1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444">
                  <a:moveTo>
                    <a:pt x="174" y="0"/>
                  </a:moveTo>
                  <a:cubicBezTo>
                    <a:pt x="59" y="115"/>
                    <a:pt x="59" y="115"/>
                    <a:pt x="59" y="115"/>
                  </a:cubicBezTo>
                  <a:cubicBezTo>
                    <a:pt x="0" y="174"/>
                    <a:pt x="0" y="270"/>
                    <a:pt x="59" y="328"/>
                  </a:cubicBezTo>
                  <a:cubicBezTo>
                    <a:pt x="174" y="444"/>
                    <a:pt x="174" y="444"/>
                    <a:pt x="174" y="444"/>
                  </a:cubicBezTo>
                  <a:cubicBezTo>
                    <a:pt x="290" y="328"/>
                    <a:pt x="290" y="328"/>
                    <a:pt x="290" y="328"/>
                  </a:cubicBezTo>
                  <a:cubicBezTo>
                    <a:pt x="348" y="270"/>
                    <a:pt x="348" y="174"/>
                    <a:pt x="290" y="115"/>
                  </a:cubicBezTo>
                  <a:cubicBezTo>
                    <a:pt x="174" y="0"/>
                    <a:pt x="174" y="0"/>
                    <a:pt x="174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89139" tIns="44570" rIns="89139" bIns="44570" numCol="1" anchor="t" anchorCtr="0" compatLnSpc="1">
              <a:prstTxWarp prst="textNoShape">
                <a:avLst/>
              </a:prstTxWarp>
            </a:bodyPr>
            <a:lstStyle/>
            <a:p>
              <a:endParaRPr lang="bg-BG" sz="3200">
                <a:latin typeface="Montserrat" pitchFamily="2" charset="77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9018297" y="4954259"/>
              <a:ext cx="2858554" cy="1396795"/>
            </a:xfrm>
            <a:prstGeom prst="rect">
              <a:avLst/>
            </a:prstGeom>
            <a:noFill/>
          </p:spPr>
          <p:txBody>
            <a:bodyPr wrap="square" lIns="74280" tIns="37140" rIns="74280" bIns="37140" rtlCol="0">
              <a:spAutoFit/>
            </a:bodyPr>
            <a:lstStyle/>
            <a:p>
              <a:pPr algn="ctr"/>
              <a:r>
                <a:rPr lang="es-ES" sz="3200" b="1" dirty="0">
                  <a:solidFill>
                    <a:schemeClr val="bg1"/>
                  </a:solidFill>
                  <a:latin typeface="Montserrat" pitchFamily="2" charset="77"/>
                  <a:cs typeface="Lato Regular"/>
                </a:rPr>
                <a:t>S</a:t>
              </a:r>
              <a:endParaRPr lang="id-ID" sz="3200" b="1" dirty="0">
                <a:solidFill>
                  <a:schemeClr val="bg1"/>
                </a:solidFill>
                <a:latin typeface="Montserrat" pitchFamily="2" charset="77"/>
                <a:cs typeface="Lato Regular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805495" y="2412442"/>
            <a:ext cx="1909624" cy="1494650"/>
            <a:chOff x="11513763" y="3754352"/>
            <a:chExt cx="4700613" cy="3679138"/>
          </a:xfrm>
        </p:grpSpPr>
        <p:sp>
          <p:nvSpPr>
            <p:cNvPr id="52" name="Freeform 5"/>
            <p:cNvSpPr>
              <a:spLocks/>
            </p:cNvSpPr>
            <p:nvPr/>
          </p:nvSpPr>
          <p:spPr bwMode="auto">
            <a:xfrm rot="2700000">
              <a:off x="12024501" y="3243614"/>
              <a:ext cx="3679138" cy="4700613"/>
            </a:xfrm>
            <a:custGeom>
              <a:avLst/>
              <a:gdLst>
                <a:gd name="T0" fmla="*/ 174 w 348"/>
                <a:gd name="T1" fmla="*/ 0 h 444"/>
                <a:gd name="T2" fmla="*/ 59 w 348"/>
                <a:gd name="T3" fmla="*/ 115 h 444"/>
                <a:gd name="T4" fmla="*/ 59 w 348"/>
                <a:gd name="T5" fmla="*/ 328 h 444"/>
                <a:gd name="T6" fmla="*/ 174 w 348"/>
                <a:gd name="T7" fmla="*/ 444 h 444"/>
                <a:gd name="T8" fmla="*/ 290 w 348"/>
                <a:gd name="T9" fmla="*/ 328 h 444"/>
                <a:gd name="T10" fmla="*/ 290 w 348"/>
                <a:gd name="T11" fmla="*/ 115 h 444"/>
                <a:gd name="T12" fmla="*/ 174 w 348"/>
                <a:gd name="T1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444">
                  <a:moveTo>
                    <a:pt x="174" y="0"/>
                  </a:moveTo>
                  <a:cubicBezTo>
                    <a:pt x="59" y="115"/>
                    <a:pt x="59" y="115"/>
                    <a:pt x="59" y="115"/>
                  </a:cubicBezTo>
                  <a:cubicBezTo>
                    <a:pt x="0" y="174"/>
                    <a:pt x="0" y="270"/>
                    <a:pt x="59" y="328"/>
                  </a:cubicBezTo>
                  <a:cubicBezTo>
                    <a:pt x="174" y="444"/>
                    <a:pt x="174" y="444"/>
                    <a:pt x="174" y="444"/>
                  </a:cubicBezTo>
                  <a:cubicBezTo>
                    <a:pt x="290" y="328"/>
                    <a:pt x="290" y="328"/>
                    <a:pt x="290" y="328"/>
                  </a:cubicBezTo>
                  <a:cubicBezTo>
                    <a:pt x="348" y="270"/>
                    <a:pt x="348" y="174"/>
                    <a:pt x="290" y="115"/>
                  </a:cubicBezTo>
                  <a:cubicBezTo>
                    <a:pt x="174" y="0"/>
                    <a:pt x="174" y="0"/>
                    <a:pt x="174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89139" tIns="44570" rIns="89139" bIns="44570" numCol="1" anchor="t" anchorCtr="0" compatLnSpc="1">
              <a:prstTxWarp prst="textNoShape">
                <a:avLst/>
              </a:prstTxWarp>
            </a:bodyPr>
            <a:lstStyle/>
            <a:p>
              <a:endParaRPr lang="bg-BG" sz="3200">
                <a:latin typeface="Montserrat" pitchFamily="2" charset="77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2347735" y="4954261"/>
              <a:ext cx="2858553" cy="1396795"/>
            </a:xfrm>
            <a:prstGeom prst="rect">
              <a:avLst/>
            </a:prstGeom>
            <a:noFill/>
          </p:spPr>
          <p:txBody>
            <a:bodyPr wrap="square" lIns="74280" tIns="37140" rIns="74280" bIns="37140" rtlCol="0">
              <a:spAutoFit/>
            </a:bodyPr>
            <a:lstStyle/>
            <a:p>
              <a:pPr algn="ctr"/>
              <a:r>
                <a:rPr lang="es-ES" sz="3200" b="1" dirty="0">
                  <a:solidFill>
                    <a:schemeClr val="bg1"/>
                  </a:solidFill>
                  <a:latin typeface="Montserrat" pitchFamily="2" charset="77"/>
                  <a:cs typeface="Lato Regular"/>
                </a:rPr>
                <a:t>W</a:t>
              </a:r>
              <a:endParaRPr lang="id-ID" sz="3200" b="1" dirty="0">
                <a:solidFill>
                  <a:schemeClr val="bg1"/>
                </a:solidFill>
                <a:latin typeface="Montserrat" pitchFamily="2" charset="77"/>
                <a:cs typeface="Lato Regular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412642" y="3803163"/>
            <a:ext cx="1909624" cy="1494650"/>
            <a:chOff x="8085200" y="7177666"/>
            <a:chExt cx="4700613" cy="3679138"/>
          </a:xfrm>
        </p:grpSpPr>
        <p:sp>
          <p:nvSpPr>
            <p:cNvPr id="53" name="Freeform 5"/>
            <p:cNvSpPr>
              <a:spLocks/>
            </p:cNvSpPr>
            <p:nvPr/>
          </p:nvSpPr>
          <p:spPr bwMode="auto">
            <a:xfrm rot="2700000" flipH="1">
              <a:off x="8595938" y="6666928"/>
              <a:ext cx="3679138" cy="4700613"/>
            </a:xfrm>
            <a:custGeom>
              <a:avLst/>
              <a:gdLst>
                <a:gd name="T0" fmla="*/ 174 w 348"/>
                <a:gd name="T1" fmla="*/ 0 h 444"/>
                <a:gd name="T2" fmla="*/ 59 w 348"/>
                <a:gd name="T3" fmla="*/ 115 h 444"/>
                <a:gd name="T4" fmla="*/ 59 w 348"/>
                <a:gd name="T5" fmla="*/ 328 h 444"/>
                <a:gd name="T6" fmla="*/ 174 w 348"/>
                <a:gd name="T7" fmla="*/ 444 h 444"/>
                <a:gd name="T8" fmla="*/ 290 w 348"/>
                <a:gd name="T9" fmla="*/ 328 h 444"/>
                <a:gd name="T10" fmla="*/ 290 w 348"/>
                <a:gd name="T11" fmla="*/ 115 h 444"/>
                <a:gd name="T12" fmla="*/ 174 w 348"/>
                <a:gd name="T1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444">
                  <a:moveTo>
                    <a:pt x="174" y="0"/>
                  </a:moveTo>
                  <a:cubicBezTo>
                    <a:pt x="59" y="115"/>
                    <a:pt x="59" y="115"/>
                    <a:pt x="59" y="115"/>
                  </a:cubicBezTo>
                  <a:cubicBezTo>
                    <a:pt x="0" y="174"/>
                    <a:pt x="0" y="270"/>
                    <a:pt x="59" y="328"/>
                  </a:cubicBezTo>
                  <a:cubicBezTo>
                    <a:pt x="174" y="444"/>
                    <a:pt x="174" y="444"/>
                    <a:pt x="174" y="444"/>
                  </a:cubicBezTo>
                  <a:cubicBezTo>
                    <a:pt x="290" y="328"/>
                    <a:pt x="290" y="328"/>
                    <a:pt x="290" y="328"/>
                  </a:cubicBezTo>
                  <a:cubicBezTo>
                    <a:pt x="348" y="270"/>
                    <a:pt x="348" y="174"/>
                    <a:pt x="290" y="115"/>
                  </a:cubicBezTo>
                  <a:cubicBezTo>
                    <a:pt x="174" y="0"/>
                    <a:pt x="174" y="0"/>
                    <a:pt x="174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89139" tIns="44570" rIns="89139" bIns="44570" numCol="1" anchor="t" anchorCtr="0" compatLnSpc="1">
              <a:prstTxWarp prst="textNoShape">
                <a:avLst/>
              </a:prstTxWarp>
            </a:bodyPr>
            <a:lstStyle/>
            <a:p>
              <a:endParaRPr lang="bg-BG" sz="3200">
                <a:latin typeface="Montserrat" pitchFamily="2" charset="77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957744" y="8257055"/>
              <a:ext cx="2858553" cy="1396795"/>
            </a:xfrm>
            <a:prstGeom prst="rect">
              <a:avLst/>
            </a:prstGeom>
            <a:noFill/>
          </p:spPr>
          <p:txBody>
            <a:bodyPr wrap="square" lIns="74280" tIns="37140" rIns="74280" bIns="37140" rtlCol="0">
              <a:spAutoFit/>
            </a:bodyPr>
            <a:lstStyle/>
            <a:p>
              <a:pPr algn="ctr"/>
              <a:r>
                <a:rPr lang="id-ID" sz="3200" b="1" dirty="0">
                  <a:solidFill>
                    <a:schemeClr val="bg1"/>
                  </a:solidFill>
                  <a:latin typeface="Montserrat" pitchFamily="2" charset="77"/>
                  <a:cs typeface="Lato Regular"/>
                </a:rPr>
                <a:t>O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013176" y="3595428"/>
            <a:ext cx="1494261" cy="1910122"/>
            <a:chOff x="12024978" y="6666318"/>
            <a:chExt cx="3678179" cy="4701838"/>
          </a:xfrm>
        </p:grpSpPr>
        <p:sp>
          <p:nvSpPr>
            <p:cNvPr id="54" name="Freeform 5"/>
            <p:cNvSpPr>
              <a:spLocks/>
            </p:cNvSpPr>
            <p:nvPr/>
          </p:nvSpPr>
          <p:spPr bwMode="auto">
            <a:xfrm rot="18900000" flipH="1">
              <a:off x="12024978" y="6666318"/>
              <a:ext cx="3678179" cy="4701838"/>
            </a:xfrm>
            <a:custGeom>
              <a:avLst/>
              <a:gdLst>
                <a:gd name="T0" fmla="*/ 174 w 348"/>
                <a:gd name="T1" fmla="*/ 0 h 444"/>
                <a:gd name="T2" fmla="*/ 59 w 348"/>
                <a:gd name="T3" fmla="*/ 115 h 444"/>
                <a:gd name="T4" fmla="*/ 59 w 348"/>
                <a:gd name="T5" fmla="*/ 328 h 444"/>
                <a:gd name="T6" fmla="*/ 174 w 348"/>
                <a:gd name="T7" fmla="*/ 444 h 444"/>
                <a:gd name="T8" fmla="*/ 290 w 348"/>
                <a:gd name="T9" fmla="*/ 328 h 444"/>
                <a:gd name="T10" fmla="*/ 290 w 348"/>
                <a:gd name="T11" fmla="*/ 115 h 444"/>
                <a:gd name="T12" fmla="*/ 174 w 348"/>
                <a:gd name="T1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444">
                  <a:moveTo>
                    <a:pt x="174" y="0"/>
                  </a:moveTo>
                  <a:cubicBezTo>
                    <a:pt x="59" y="115"/>
                    <a:pt x="59" y="115"/>
                    <a:pt x="59" y="115"/>
                  </a:cubicBezTo>
                  <a:cubicBezTo>
                    <a:pt x="0" y="174"/>
                    <a:pt x="0" y="270"/>
                    <a:pt x="59" y="328"/>
                  </a:cubicBezTo>
                  <a:cubicBezTo>
                    <a:pt x="174" y="444"/>
                    <a:pt x="174" y="444"/>
                    <a:pt x="174" y="444"/>
                  </a:cubicBezTo>
                  <a:cubicBezTo>
                    <a:pt x="290" y="328"/>
                    <a:pt x="290" y="328"/>
                    <a:pt x="290" y="328"/>
                  </a:cubicBezTo>
                  <a:cubicBezTo>
                    <a:pt x="348" y="270"/>
                    <a:pt x="348" y="174"/>
                    <a:pt x="290" y="115"/>
                  </a:cubicBezTo>
                  <a:cubicBezTo>
                    <a:pt x="174" y="0"/>
                    <a:pt x="174" y="0"/>
                    <a:pt x="174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89139" tIns="44570" rIns="89139" bIns="44570" numCol="1" anchor="t" anchorCtr="0" compatLnSpc="1">
              <a:prstTxWarp prst="textNoShape">
                <a:avLst/>
              </a:prstTxWarp>
            </a:bodyPr>
            <a:lstStyle/>
            <a:p>
              <a:endParaRPr lang="bg-BG" sz="3200">
                <a:latin typeface="Montserrat" pitchFamily="2" charset="77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2358246" y="8318837"/>
              <a:ext cx="2858554" cy="1396795"/>
            </a:xfrm>
            <a:prstGeom prst="rect">
              <a:avLst/>
            </a:prstGeom>
            <a:noFill/>
          </p:spPr>
          <p:txBody>
            <a:bodyPr wrap="square" lIns="74280" tIns="37140" rIns="74280" bIns="37140" rtlCol="0">
              <a:spAutoFit/>
            </a:bodyPr>
            <a:lstStyle/>
            <a:p>
              <a:pPr algn="ctr"/>
              <a:r>
                <a:rPr lang="es-ES" sz="3200" b="1" dirty="0">
                  <a:solidFill>
                    <a:schemeClr val="bg1"/>
                  </a:solidFill>
                  <a:latin typeface="Montserrat" pitchFamily="2" charset="77"/>
                  <a:cs typeface="Lato Regular"/>
                </a:rPr>
                <a:t>T</a:t>
              </a:r>
              <a:endParaRPr lang="id-ID" sz="3200" b="1" dirty="0">
                <a:solidFill>
                  <a:schemeClr val="bg1"/>
                </a:solidFill>
                <a:latin typeface="Montserrat" pitchFamily="2" charset="77"/>
                <a:cs typeface="Lato Regular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221041" y="1595673"/>
            <a:ext cx="3255331" cy="533323"/>
            <a:chOff x="2163222" y="4675182"/>
            <a:chExt cx="8013120" cy="1312794"/>
          </a:xfrm>
        </p:grpSpPr>
        <p:sp>
          <p:nvSpPr>
            <p:cNvPr id="23" name="TextBox 22"/>
            <p:cNvSpPr txBox="1"/>
            <p:nvPr/>
          </p:nvSpPr>
          <p:spPr>
            <a:xfrm>
              <a:off x="3842798" y="5034303"/>
              <a:ext cx="6333544" cy="584905"/>
            </a:xfrm>
            <a:prstGeom prst="rect">
              <a:avLst/>
            </a:prstGeom>
            <a:noFill/>
          </p:spPr>
          <p:txBody>
            <a:bodyPr wrap="square" lIns="0" tIns="49519" rIns="0" bIns="0" rtlCol="0">
              <a:spAutoFit/>
            </a:bodyPr>
            <a:lstStyle/>
            <a:p>
              <a:r>
                <a:rPr lang="en-US" sz="1219" b="1" dirty="0">
                  <a:latin typeface="Montserrat" pitchFamily="2" charset="77"/>
                  <a:cs typeface="Lato Regular"/>
                </a:rPr>
                <a:t>STRENGHTS</a:t>
              </a:r>
              <a:endParaRPr lang="es-ES" sz="975" b="1" dirty="0">
                <a:latin typeface="Montserrat" pitchFamily="2" charset="77"/>
                <a:cs typeface="Lato Light"/>
              </a:endParaRP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2163222" y="4675182"/>
              <a:ext cx="1312452" cy="1312794"/>
              <a:chOff x="2163222" y="4675182"/>
              <a:chExt cx="1312452" cy="1312794"/>
            </a:xfrm>
          </p:grpSpPr>
          <p:sp>
            <p:nvSpPr>
              <p:cNvPr id="22" name="Oval 21"/>
              <p:cNvSpPr/>
              <p:nvPr/>
            </p:nvSpPr>
            <p:spPr>
              <a:xfrm>
                <a:off x="2163222" y="4675182"/>
                <a:ext cx="1312452" cy="131279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9038" tIns="49519" rIns="99038" bIns="49519" rtlCol="0" anchor="ctr"/>
              <a:lstStyle/>
              <a:p>
                <a:pPr algn="ctr"/>
                <a:endParaRPr lang="en-US" sz="731" dirty="0">
                  <a:solidFill>
                    <a:schemeClr val="tx1"/>
                  </a:solidFill>
                  <a:latin typeface="Montserrat" pitchFamily="2" charset="77"/>
                </a:endParaRPr>
              </a:p>
            </p:txBody>
          </p:sp>
          <p:sp>
            <p:nvSpPr>
              <p:cNvPr id="64" name="Freeform 2"/>
              <p:cNvSpPr>
                <a:spLocks noChangeArrowheads="1"/>
              </p:cNvSpPr>
              <p:nvPr/>
            </p:nvSpPr>
            <p:spPr bwMode="auto">
              <a:xfrm>
                <a:off x="2492792" y="4959721"/>
                <a:ext cx="693093" cy="693273"/>
              </a:xfrm>
              <a:custGeom>
                <a:avLst/>
                <a:gdLst>
                  <a:gd name="T0" fmla="*/ 3437 w 6844"/>
                  <a:gd name="T1" fmla="*/ 1719 h 6844"/>
                  <a:gd name="T2" fmla="*/ 3437 w 6844"/>
                  <a:gd name="T3" fmla="*/ 2875 h 6844"/>
                  <a:gd name="T4" fmla="*/ 3437 w 6844"/>
                  <a:gd name="T5" fmla="*/ 1719 h 6844"/>
                  <a:gd name="T6" fmla="*/ 6843 w 6844"/>
                  <a:gd name="T7" fmla="*/ 188 h 6844"/>
                  <a:gd name="T8" fmla="*/ 5437 w 6844"/>
                  <a:gd name="T9" fmla="*/ 2375 h 6844"/>
                  <a:gd name="T10" fmla="*/ 5124 w 6844"/>
                  <a:gd name="T11" fmla="*/ 1250 h 6844"/>
                  <a:gd name="T12" fmla="*/ 5093 w 6844"/>
                  <a:gd name="T13" fmla="*/ 2719 h 6844"/>
                  <a:gd name="T14" fmla="*/ 4437 w 6844"/>
                  <a:gd name="T15" fmla="*/ 3749 h 6844"/>
                  <a:gd name="T16" fmla="*/ 5218 w 6844"/>
                  <a:gd name="T17" fmla="*/ 4562 h 6844"/>
                  <a:gd name="T18" fmla="*/ 5218 w 6844"/>
                  <a:gd name="T19" fmla="*/ 4593 h 6844"/>
                  <a:gd name="T20" fmla="*/ 5124 w 6844"/>
                  <a:gd name="T21" fmla="*/ 6624 h 6844"/>
                  <a:gd name="T22" fmla="*/ 4812 w 6844"/>
                  <a:gd name="T23" fmla="*/ 6843 h 6844"/>
                  <a:gd name="T24" fmla="*/ 4812 w 6844"/>
                  <a:gd name="T25" fmla="*/ 5093 h 6844"/>
                  <a:gd name="T26" fmla="*/ 2594 w 6844"/>
                  <a:gd name="T27" fmla="*/ 5812 h 6844"/>
                  <a:gd name="T28" fmla="*/ 2438 w 6844"/>
                  <a:gd name="T29" fmla="*/ 5968 h 6844"/>
                  <a:gd name="T30" fmla="*/ 875 w 6844"/>
                  <a:gd name="T31" fmla="*/ 6843 h 6844"/>
                  <a:gd name="T32" fmla="*/ 719 w 6844"/>
                  <a:gd name="T33" fmla="*/ 6312 h 6844"/>
                  <a:gd name="T34" fmla="*/ 2844 w 6844"/>
                  <a:gd name="T35" fmla="*/ 4562 h 6844"/>
                  <a:gd name="T36" fmla="*/ 1782 w 6844"/>
                  <a:gd name="T37" fmla="*/ 2750 h 6844"/>
                  <a:gd name="T38" fmla="*/ 1719 w 6844"/>
                  <a:gd name="T39" fmla="*/ 2594 h 6844"/>
                  <a:gd name="T40" fmla="*/ 1250 w 6844"/>
                  <a:gd name="T41" fmla="*/ 1313 h 6844"/>
                  <a:gd name="T42" fmla="*/ 407 w 6844"/>
                  <a:gd name="T43" fmla="*/ 2563 h 6844"/>
                  <a:gd name="T44" fmla="*/ 1032 w 6844"/>
                  <a:gd name="T45" fmla="*/ 32 h 6844"/>
                  <a:gd name="T46" fmla="*/ 1813 w 6844"/>
                  <a:gd name="T47" fmla="*/ 938 h 6844"/>
                  <a:gd name="T48" fmla="*/ 2157 w 6844"/>
                  <a:gd name="T49" fmla="*/ 907 h 6844"/>
                  <a:gd name="T50" fmla="*/ 4718 w 6844"/>
                  <a:gd name="T51" fmla="*/ 907 h 6844"/>
                  <a:gd name="T52" fmla="*/ 5031 w 6844"/>
                  <a:gd name="T53" fmla="*/ 938 h 6844"/>
                  <a:gd name="T54" fmla="*/ 5812 w 6844"/>
                  <a:gd name="T55" fmla="*/ 0 h 6844"/>
                  <a:gd name="T56" fmla="*/ 4562 w 6844"/>
                  <a:gd name="T57" fmla="*/ 1188 h 6844"/>
                  <a:gd name="T58" fmla="*/ 3437 w 6844"/>
                  <a:gd name="T59" fmla="*/ 1157 h 6844"/>
                  <a:gd name="T60" fmla="*/ 2282 w 6844"/>
                  <a:gd name="T61" fmla="*/ 2469 h 6844"/>
                  <a:gd name="T62" fmla="*/ 3718 w 6844"/>
                  <a:gd name="T63" fmla="*/ 3157 h 6844"/>
                  <a:gd name="T64" fmla="*/ 4562 w 6844"/>
                  <a:gd name="T65" fmla="*/ 1188 h 6844"/>
                  <a:gd name="T66" fmla="*/ 4562 w 6844"/>
                  <a:gd name="T67" fmla="*/ 1188 h 68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844" h="6844">
                    <a:moveTo>
                      <a:pt x="3437" y="1719"/>
                    </a:moveTo>
                    <a:lnTo>
                      <a:pt x="3437" y="1719"/>
                    </a:lnTo>
                    <a:cubicBezTo>
                      <a:pt x="3749" y="1719"/>
                      <a:pt x="3999" y="2000"/>
                      <a:pt x="3999" y="2313"/>
                    </a:cubicBezTo>
                    <a:cubicBezTo>
                      <a:pt x="3999" y="2625"/>
                      <a:pt x="3749" y="2875"/>
                      <a:pt x="3437" y="2875"/>
                    </a:cubicBezTo>
                    <a:cubicBezTo>
                      <a:pt x="3125" y="2875"/>
                      <a:pt x="2844" y="2625"/>
                      <a:pt x="2844" y="2313"/>
                    </a:cubicBezTo>
                    <a:cubicBezTo>
                      <a:pt x="2844" y="2000"/>
                      <a:pt x="3125" y="1719"/>
                      <a:pt x="3437" y="1719"/>
                    </a:cubicBezTo>
                    <a:close/>
                    <a:moveTo>
                      <a:pt x="6843" y="188"/>
                    </a:moveTo>
                    <a:lnTo>
                      <a:pt x="6843" y="188"/>
                    </a:lnTo>
                    <a:cubicBezTo>
                      <a:pt x="6437" y="2532"/>
                      <a:pt x="6437" y="2532"/>
                      <a:pt x="6437" y="2532"/>
                    </a:cubicBezTo>
                    <a:cubicBezTo>
                      <a:pt x="5437" y="2375"/>
                      <a:pt x="5437" y="2375"/>
                      <a:pt x="5437" y="2375"/>
                    </a:cubicBezTo>
                    <a:cubicBezTo>
                      <a:pt x="5593" y="1282"/>
                      <a:pt x="5593" y="1282"/>
                      <a:pt x="5593" y="1282"/>
                    </a:cubicBezTo>
                    <a:cubicBezTo>
                      <a:pt x="5468" y="1282"/>
                      <a:pt x="5312" y="1250"/>
                      <a:pt x="5124" y="1250"/>
                    </a:cubicBezTo>
                    <a:cubicBezTo>
                      <a:pt x="5124" y="2594"/>
                      <a:pt x="5124" y="2594"/>
                      <a:pt x="5124" y="2594"/>
                    </a:cubicBezTo>
                    <a:cubicBezTo>
                      <a:pt x="5124" y="2625"/>
                      <a:pt x="5124" y="2688"/>
                      <a:pt x="5093" y="2719"/>
                    </a:cubicBezTo>
                    <a:lnTo>
                      <a:pt x="5093" y="2750"/>
                    </a:lnTo>
                    <a:cubicBezTo>
                      <a:pt x="4437" y="3749"/>
                      <a:pt x="4437" y="3749"/>
                      <a:pt x="4437" y="3749"/>
                    </a:cubicBezTo>
                    <a:cubicBezTo>
                      <a:pt x="4249" y="4281"/>
                      <a:pt x="4249" y="4281"/>
                      <a:pt x="4249" y="4281"/>
                    </a:cubicBezTo>
                    <a:cubicBezTo>
                      <a:pt x="5218" y="4562"/>
                      <a:pt x="5218" y="4562"/>
                      <a:pt x="5218" y="4562"/>
                    </a:cubicBezTo>
                    <a:cubicBezTo>
                      <a:pt x="5218" y="4562"/>
                      <a:pt x="5218" y="4562"/>
                      <a:pt x="5187" y="4593"/>
                    </a:cubicBezTo>
                    <a:cubicBezTo>
                      <a:pt x="5218" y="4593"/>
                      <a:pt x="5218" y="4593"/>
                      <a:pt x="5218" y="4593"/>
                    </a:cubicBezTo>
                    <a:cubicBezTo>
                      <a:pt x="5343" y="4624"/>
                      <a:pt x="5437" y="4749"/>
                      <a:pt x="5406" y="4906"/>
                    </a:cubicBezTo>
                    <a:cubicBezTo>
                      <a:pt x="5124" y="6624"/>
                      <a:pt x="5124" y="6624"/>
                      <a:pt x="5124" y="6624"/>
                    </a:cubicBezTo>
                    <a:cubicBezTo>
                      <a:pt x="5093" y="6749"/>
                      <a:pt x="4999" y="6843"/>
                      <a:pt x="4843" y="6843"/>
                    </a:cubicBezTo>
                    <a:lnTo>
                      <a:pt x="4812" y="6843"/>
                    </a:lnTo>
                    <a:cubicBezTo>
                      <a:pt x="4656" y="6812"/>
                      <a:pt x="4531" y="6687"/>
                      <a:pt x="4562" y="6531"/>
                    </a:cubicBezTo>
                    <a:cubicBezTo>
                      <a:pt x="4812" y="5093"/>
                      <a:pt x="4812" y="5093"/>
                      <a:pt x="4812" y="5093"/>
                    </a:cubicBezTo>
                    <a:cubicBezTo>
                      <a:pt x="3531" y="5124"/>
                      <a:pt x="3531" y="5124"/>
                      <a:pt x="3531" y="5124"/>
                    </a:cubicBezTo>
                    <a:cubicBezTo>
                      <a:pt x="2594" y="5812"/>
                      <a:pt x="2594" y="5812"/>
                      <a:pt x="2594" y="5812"/>
                    </a:cubicBezTo>
                    <a:cubicBezTo>
                      <a:pt x="2500" y="5906"/>
                      <a:pt x="2500" y="5906"/>
                      <a:pt x="2500" y="5906"/>
                    </a:cubicBezTo>
                    <a:cubicBezTo>
                      <a:pt x="2469" y="5937"/>
                      <a:pt x="2469" y="5937"/>
                      <a:pt x="2438" y="5968"/>
                    </a:cubicBezTo>
                    <a:cubicBezTo>
                      <a:pt x="1000" y="6812"/>
                      <a:pt x="1000" y="6812"/>
                      <a:pt x="1000" y="6812"/>
                    </a:cubicBezTo>
                    <a:cubicBezTo>
                      <a:pt x="969" y="6843"/>
                      <a:pt x="907" y="6843"/>
                      <a:pt x="875" y="6843"/>
                    </a:cubicBezTo>
                    <a:cubicBezTo>
                      <a:pt x="782" y="6843"/>
                      <a:pt x="688" y="6812"/>
                      <a:pt x="625" y="6718"/>
                    </a:cubicBezTo>
                    <a:cubicBezTo>
                      <a:pt x="532" y="6562"/>
                      <a:pt x="594" y="6406"/>
                      <a:pt x="719" y="6312"/>
                    </a:cubicBezTo>
                    <a:cubicBezTo>
                      <a:pt x="1969" y="5562"/>
                      <a:pt x="1969" y="5562"/>
                      <a:pt x="1969" y="5562"/>
                    </a:cubicBezTo>
                    <a:cubicBezTo>
                      <a:pt x="2844" y="4562"/>
                      <a:pt x="2844" y="4562"/>
                      <a:pt x="2844" y="4562"/>
                    </a:cubicBezTo>
                    <a:cubicBezTo>
                      <a:pt x="2563" y="3718"/>
                      <a:pt x="2563" y="3718"/>
                      <a:pt x="2563" y="3718"/>
                    </a:cubicBezTo>
                    <a:cubicBezTo>
                      <a:pt x="1782" y="2750"/>
                      <a:pt x="1782" y="2750"/>
                      <a:pt x="1782" y="2750"/>
                    </a:cubicBezTo>
                    <a:lnTo>
                      <a:pt x="1782" y="2750"/>
                    </a:lnTo>
                    <a:cubicBezTo>
                      <a:pt x="1750" y="2688"/>
                      <a:pt x="1719" y="2657"/>
                      <a:pt x="1719" y="2594"/>
                    </a:cubicBezTo>
                    <a:cubicBezTo>
                      <a:pt x="1719" y="1250"/>
                      <a:pt x="1719" y="1250"/>
                      <a:pt x="1719" y="1250"/>
                    </a:cubicBezTo>
                    <a:cubicBezTo>
                      <a:pt x="1532" y="1250"/>
                      <a:pt x="1375" y="1282"/>
                      <a:pt x="1250" y="1313"/>
                    </a:cubicBezTo>
                    <a:cubicBezTo>
                      <a:pt x="1407" y="2375"/>
                      <a:pt x="1407" y="2375"/>
                      <a:pt x="1407" y="2375"/>
                    </a:cubicBezTo>
                    <a:cubicBezTo>
                      <a:pt x="407" y="2563"/>
                      <a:pt x="407" y="2563"/>
                      <a:pt x="407" y="2563"/>
                    </a:cubicBezTo>
                    <a:cubicBezTo>
                      <a:pt x="0" y="188"/>
                      <a:pt x="0" y="188"/>
                      <a:pt x="0" y="188"/>
                    </a:cubicBezTo>
                    <a:cubicBezTo>
                      <a:pt x="1032" y="32"/>
                      <a:pt x="1032" y="32"/>
                      <a:pt x="1032" y="32"/>
                    </a:cubicBezTo>
                    <a:cubicBezTo>
                      <a:pt x="1188" y="1032"/>
                      <a:pt x="1188" y="1032"/>
                      <a:pt x="1188" y="1032"/>
                    </a:cubicBezTo>
                    <a:cubicBezTo>
                      <a:pt x="1375" y="1000"/>
                      <a:pt x="1594" y="969"/>
                      <a:pt x="1813" y="938"/>
                    </a:cubicBezTo>
                    <a:cubicBezTo>
                      <a:pt x="1875" y="907"/>
                      <a:pt x="1938" y="875"/>
                      <a:pt x="2000" y="875"/>
                    </a:cubicBezTo>
                    <a:cubicBezTo>
                      <a:pt x="2063" y="875"/>
                      <a:pt x="2094" y="907"/>
                      <a:pt x="2157" y="907"/>
                    </a:cubicBezTo>
                    <a:cubicBezTo>
                      <a:pt x="2532" y="907"/>
                      <a:pt x="2938" y="875"/>
                      <a:pt x="3437" y="875"/>
                    </a:cubicBezTo>
                    <a:cubicBezTo>
                      <a:pt x="3906" y="875"/>
                      <a:pt x="4343" y="907"/>
                      <a:pt x="4718" y="907"/>
                    </a:cubicBezTo>
                    <a:cubicBezTo>
                      <a:pt x="4749" y="907"/>
                      <a:pt x="4781" y="875"/>
                      <a:pt x="4843" y="875"/>
                    </a:cubicBezTo>
                    <a:cubicBezTo>
                      <a:pt x="4906" y="875"/>
                      <a:pt x="4968" y="907"/>
                      <a:pt x="5031" y="938"/>
                    </a:cubicBezTo>
                    <a:cubicBezTo>
                      <a:pt x="5281" y="969"/>
                      <a:pt x="5468" y="1000"/>
                      <a:pt x="5656" y="1000"/>
                    </a:cubicBezTo>
                    <a:cubicBezTo>
                      <a:pt x="5812" y="0"/>
                      <a:pt x="5812" y="0"/>
                      <a:pt x="5812" y="0"/>
                    </a:cubicBezTo>
                    <a:lnTo>
                      <a:pt x="6843" y="188"/>
                    </a:lnTo>
                    <a:close/>
                    <a:moveTo>
                      <a:pt x="4562" y="1188"/>
                    </a:moveTo>
                    <a:lnTo>
                      <a:pt x="4562" y="1188"/>
                    </a:lnTo>
                    <a:cubicBezTo>
                      <a:pt x="4218" y="1188"/>
                      <a:pt x="3843" y="1157"/>
                      <a:pt x="3437" y="1157"/>
                    </a:cubicBezTo>
                    <a:cubicBezTo>
                      <a:pt x="3000" y="1157"/>
                      <a:pt x="2625" y="1188"/>
                      <a:pt x="2282" y="1188"/>
                    </a:cubicBezTo>
                    <a:cubicBezTo>
                      <a:pt x="2282" y="2469"/>
                      <a:pt x="2282" y="2469"/>
                      <a:pt x="2282" y="2469"/>
                    </a:cubicBezTo>
                    <a:cubicBezTo>
                      <a:pt x="3157" y="3157"/>
                      <a:pt x="3157" y="3157"/>
                      <a:pt x="3157" y="3157"/>
                    </a:cubicBezTo>
                    <a:cubicBezTo>
                      <a:pt x="3718" y="3157"/>
                      <a:pt x="3718" y="3157"/>
                      <a:pt x="3718" y="3157"/>
                    </a:cubicBezTo>
                    <a:cubicBezTo>
                      <a:pt x="4562" y="2469"/>
                      <a:pt x="4562" y="2469"/>
                      <a:pt x="4562" y="2469"/>
                    </a:cubicBezTo>
                    <a:lnTo>
                      <a:pt x="4562" y="1188"/>
                    </a:lnTo>
                    <a:close/>
                    <a:moveTo>
                      <a:pt x="4562" y="1188"/>
                    </a:moveTo>
                    <a:lnTo>
                      <a:pt x="4562" y="118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lIns="99043" tIns="49522" rIns="99043" bIns="49522" anchor="ctr"/>
              <a:lstStyle/>
              <a:p>
                <a:endParaRPr lang="en-US" sz="731">
                  <a:latin typeface="Montserrat" pitchFamily="2" charset="77"/>
                </a:endParaRPr>
              </a:p>
            </p:txBody>
          </p:sp>
        </p:grpSp>
      </p:grpSp>
      <p:grpSp>
        <p:nvGrpSpPr>
          <p:cNvPr id="70" name="Group 69"/>
          <p:cNvGrpSpPr/>
          <p:nvPr/>
        </p:nvGrpSpPr>
        <p:grpSpPr>
          <a:xfrm>
            <a:off x="6499700" y="1595673"/>
            <a:ext cx="3083241" cy="533323"/>
            <a:chOff x="16961077" y="4664338"/>
            <a:chExt cx="7589517" cy="1312794"/>
          </a:xfrm>
        </p:grpSpPr>
        <p:sp>
          <p:nvSpPr>
            <p:cNvPr id="26" name="TextBox 25"/>
            <p:cNvSpPr txBox="1"/>
            <p:nvPr/>
          </p:nvSpPr>
          <p:spPr>
            <a:xfrm>
              <a:off x="18549931" y="4996855"/>
              <a:ext cx="6000663" cy="577646"/>
            </a:xfrm>
            <a:prstGeom prst="rect">
              <a:avLst/>
            </a:prstGeom>
            <a:noFill/>
          </p:spPr>
          <p:txBody>
            <a:bodyPr wrap="square" lIns="0" tIns="49519" rIns="0" bIns="0" rtlCol="0">
              <a:spAutoFit/>
            </a:bodyPr>
            <a:lstStyle/>
            <a:p>
              <a:r>
                <a:rPr lang="es-ES" sz="1200" b="1" dirty="0">
                  <a:latin typeface="Montserrat" pitchFamily="2" charset="77"/>
                </a:rPr>
                <a:t>WEAKNESSES</a:t>
              </a:r>
              <a:endParaRPr lang="es-ES" sz="700" b="1" dirty="0">
                <a:latin typeface="Montserrat" pitchFamily="2" charset="77"/>
                <a:cs typeface="Lato Light"/>
              </a:endParaRP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16961077" y="4664338"/>
              <a:ext cx="1312454" cy="1312794"/>
              <a:chOff x="16961077" y="4664338"/>
              <a:chExt cx="1312454" cy="1312794"/>
            </a:xfrm>
          </p:grpSpPr>
          <p:sp>
            <p:nvSpPr>
              <p:cNvPr id="32" name="Oval 31"/>
              <p:cNvSpPr/>
              <p:nvPr/>
            </p:nvSpPr>
            <p:spPr>
              <a:xfrm>
                <a:off x="16961077" y="4664338"/>
                <a:ext cx="1312454" cy="131279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74280" tIns="37140" rIns="74280" bIns="37140" rtlCol="0" anchor="ctr"/>
              <a:lstStyle/>
              <a:p>
                <a:pPr algn="ctr"/>
                <a:r>
                  <a:rPr lang="en-US" sz="731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  <p:sp>
            <p:nvSpPr>
              <p:cNvPr id="65" name="Freeform 3"/>
              <p:cNvSpPr>
                <a:spLocks noChangeArrowheads="1"/>
              </p:cNvSpPr>
              <p:nvPr/>
            </p:nvSpPr>
            <p:spPr bwMode="auto">
              <a:xfrm>
                <a:off x="17321877" y="5035861"/>
                <a:ext cx="670572" cy="514855"/>
              </a:xfrm>
              <a:custGeom>
                <a:avLst/>
                <a:gdLst>
                  <a:gd name="T0" fmla="*/ 3034 w 6392"/>
                  <a:gd name="T1" fmla="*/ 2260 h 4907"/>
                  <a:gd name="T2" fmla="*/ 2582 w 6392"/>
                  <a:gd name="T3" fmla="*/ 1937 h 4907"/>
                  <a:gd name="T4" fmla="*/ 1421 w 6392"/>
                  <a:gd name="T5" fmla="*/ 2196 h 4907"/>
                  <a:gd name="T6" fmla="*/ 388 w 6392"/>
                  <a:gd name="T7" fmla="*/ 4583 h 4907"/>
                  <a:gd name="T8" fmla="*/ 2712 w 6392"/>
                  <a:gd name="T9" fmla="*/ 3551 h 4907"/>
                  <a:gd name="T10" fmla="*/ 3034 w 6392"/>
                  <a:gd name="T11" fmla="*/ 2260 h 4907"/>
                  <a:gd name="T12" fmla="*/ 2454 w 6392"/>
                  <a:gd name="T13" fmla="*/ 3228 h 4907"/>
                  <a:gd name="T14" fmla="*/ 711 w 6392"/>
                  <a:gd name="T15" fmla="*/ 4261 h 4907"/>
                  <a:gd name="T16" fmla="*/ 1679 w 6392"/>
                  <a:gd name="T17" fmla="*/ 2518 h 4907"/>
                  <a:gd name="T18" fmla="*/ 1874 w 6392"/>
                  <a:gd name="T19" fmla="*/ 2648 h 4907"/>
                  <a:gd name="T20" fmla="*/ 2260 w 6392"/>
                  <a:gd name="T21" fmla="*/ 3034 h 4907"/>
                  <a:gd name="T22" fmla="*/ 2454 w 6392"/>
                  <a:gd name="T23" fmla="*/ 3228 h 4907"/>
                  <a:gd name="T24" fmla="*/ 6197 w 6392"/>
                  <a:gd name="T25" fmla="*/ 710 h 4907"/>
                  <a:gd name="T26" fmla="*/ 3615 w 6392"/>
                  <a:gd name="T27" fmla="*/ 646 h 4907"/>
                  <a:gd name="T28" fmla="*/ 2776 w 6392"/>
                  <a:gd name="T29" fmla="*/ 1679 h 4907"/>
                  <a:gd name="T30" fmla="*/ 3034 w 6392"/>
                  <a:gd name="T31" fmla="*/ 2196 h 4907"/>
                  <a:gd name="T32" fmla="*/ 4326 w 6392"/>
                  <a:gd name="T33" fmla="*/ 2454 h 4907"/>
                  <a:gd name="T34" fmla="*/ 6197 w 6392"/>
                  <a:gd name="T35" fmla="*/ 710 h 4907"/>
                  <a:gd name="T36" fmla="*/ 5489 w 6392"/>
                  <a:gd name="T37" fmla="*/ 1549 h 4907"/>
                  <a:gd name="T38" fmla="*/ 3681 w 6392"/>
                  <a:gd name="T39" fmla="*/ 1937 h 4907"/>
                  <a:gd name="T40" fmla="*/ 4067 w 6392"/>
                  <a:gd name="T41" fmla="*/ 1485 h 4907"/>
                  <a:gd name="T42" fmla="*/ 3487 w 6392"/>
                  <a:gd name="T43" fmla="*/ 1421 h 4907"/>
                  <a:gd name="T44" fmla="*/ 5164 w 6392"/>
                  <a:gd name="T45" fmla="*/ 582 h 4907"/>
                  <a:gd name="T46" fmla="*/ 5489 w 6392"/>
                  <a:gd name="T47" fmla="*/ 1549 h 4907"/>
                  <a:gd name="T48" fmla="*/ 3165 w 6392"/>
                  <a:gd name="T49" fmla="*/ 2260 h 4907"/>
                  <a:gd name="T50" fmla="*/ 3423 w 6392"/>
                  <a:gd name="T51" fmla="*/ 3098 h 4907"/>
                  <a:gd name="T52" fmla="*/ 3423 w 6392"/>
                  <a:gd name="T53" fmla="*/ 2582 h 4907"/>
                  <a:gd name="T54" fmla="*/ 3165 w 6392"/>
                  <a:gd name="T55" fmla="*/ 2260 h 4907"/>
                  <a:gd name="T56" fmla="*/ 2196 w 6392"/>
                  <a:gd name="T57" fmla="*/ 1615 h 4907"/>
                  <a:gd name="T58" fmla="*/ 2066 w 6392"/>
                  <a:gd name="T59" fmla="*/ 1163 h 4907"/>
                  <a:gd name="T60" fmla="*/ 2518 w 6392"/>
                  <a:gd name="T61" fmla="*/ 1549 h 4907"/>
                  <a:gd name="T62" fmla="*/ 2582 w 6392"/>
                  <a:gd name="T63" fmla="*/ 1873 h 4907"/>
                  <a:gd name="T64" fmla="*/ 2196 w 6392"/>
                  <a:gd name="T65" fmla="*/ 1615 h 4907"/>
                  <a:gd name="T66" fmla="*/ 2196 w 6392"/>
                  <a:gd name="T67" fmla="*/ 1615 h 49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392" h="4907">
                    <a:moveTo>
                      <a:pt x="3034" y="2260"/>
                    </a:moveTo>
                    <a:lnTo>
                      <a:pt x="3034" y="2260"/>
                    </a:lnTo>
                    <a:cubicBezTo>
                      <a:pt x="2776" y="2196"/>
                      <a:pt x="2776" y="2196"/>
                      <a:pt x="2776" y="2196"/>
                    </a:cubicBezTo>
                    <a:cubicBezTo>
                      <a:pt x="2582" y="1937"/>
                      <a:pt x="2582" y="1937"/>
                      <a:pt x="2582" y="1937"/>
                    </a:cubicBezTo>
                    <a:cubicBezTo>
                      <a:pt x="2454" y="2001"/>
                      <a:pt x="2454" y="2001"/>
                      <a:pt x="2454" y="2001"/>
                    </a:cubicBezTo>
                    <a:cubicBezTo>
                      <a:pt x="2132" y="1873"/>
                      <a:pt x="1679" y="1937"/>
                      <a:pt x="1421" y="2196"/>
                    </a:cubicBezTo>
                    <a:cubicBezTo>
                      <a:pt x="388" y="3228"/>
                      <a:pt x="388" y="3228"/>
                      <a:pt x="388" y="3228"/>
                    </a:cubicBezTo>
                    <a:cubicBezTo>
                      <a:pt x="0" y="3615"/>
                      <a:pt x="0" y="4197"/>
                      <a:pt x="388" y="4583"/>
                    </a:cubicBezTo>
                    <a:cubicBezTo>
                      <a:pt x="775" y="4906"/>
                      <a:pt x="1357" y="4906"/>
                      <a:pt x="1743" y="4583"/>
                    </a:cubicBezTo>
                    <a:cubicBezTo>
                      <a:pt x="2712" y="3551"/>
                      <a:pt x="2712" y="3551"/>
                      <a:pt x="2712" y="3551"/>
                    </a:cubicBezTo>
                    <a:cubicBezTo>
                      <a:pt x="3034" y="3228"/>
                      <a:pt x="3099" y="2776"/>
                      <a:pt x="2906" y="2454"/>
                    </a:cubicBezTo>
                    <a:lnTo>
                      <a:pt x="3034" y="2260"/>
                    </a:lnTo>
                    <a:close/>
                    <a:moveTo>
                      <a:pt x="2454" y="3228"/>
                    </a:moveTo>
                    <a:lnTo>
                      <a:pt x="2454" y="3228"/>
                    </a:lnTo>
                    <a:cubicBezTo>
                      <a:pt x="1421" y="4261"/>
                      <a:pt x="1421" y="4261"/>
                      <a:pt x="1421" y="4261"/>
                    </a:cubicBezTo>
                    <a:cubicBezTo>
                      <a:pt x="1227" y="4455"/>
                      <a:pt x="905" y="4455"/>
                      <a:pt x="711" y="4261"/>
                    </a:cubicBezTo>
                    <a:cubicBezTo>
                      <a:pt x="516" y="4067"/>
                      <a:pt x="516" y="3745"/>
                      <a:pt x="711" y="3551"/>
                    </a:cubicBezTo>
                    <a:cubicBezTo>
                      <a:pt x="1679" y="2518"/>
                      <a:pt x="1679" y="2518"/>
                      <a:pt x="1679" y="2518"/>
                    </a:cubicBezTo>
                    <a:cubicBezTo>
                      <a:pt x="1807" y="2390"/>
                      <a:pt x="2002" y="2324"/>
                      <a:pt x="2132" y="2390"/>
                    </a:cubicBezTo>
                    <a:cubicBezTo>
                      <a:pt x="1874" y="2648"/>
                      <a:pt x="1874" y="2648"/>
                      <a:pt x="1874" y="2648"/>
                    </a:cubicBezTo>
                    <a:cubicBezTo>
                      <a:pt x="1743" y="2776"/>
                      <a:pt x="1743" y="2970"/>
                      <a:pt x="1874" y="3034"/>
                    </a:cubicBezTo>
                    <a:cubicBezTo>
                      <a:pt x="1938" y="3164"/>
                      <a:pt x="2132" y="3164"/>
                      <a:pt x="2260" y="3034"/>
                    </a:cubicBezTo>
                    <a:cubicBezTo>
                      <a:pt x="2582" y="2776"/>
                      <a:pt x="2582" y="2776"/>
                      <a:pt x="2582" y="2776"/>
                    </a:cubicBezTo>
                    <a:cubicBezTo>
                      <a:pt x="2582" y="2906"/>
                      <a:pt x="2582" y="3098"/>
                      <a:pt x="2454" y="3228"/>
                    </a:cubicBezTo>
                    <a:close/>
                    <a:moveTo>
                      <a:pt x="6197" y="710"/>
                    </a:moveTo>
                    <a:lnTo>
                      <a:pt x="6197" y="710"/>
                    </a:lnTo>
                    <a:cubicBezTo>
                      <a:pt x="6005" y="258"/>
                      <a:pt x="5489" y="0"/>
                      <a:pt x="4972" y="194"/>
                    </a:cubicBezTo>
                    <a:cubicBezTo>
                      <a:pt x="3615" y="646"/>
                      <a:pt x="3615" y="646"/>
                      <a:pt x="3615" y="646"/>
                    </a:cubicBezTo>
                    <a:cubicBezTo>
                      <a:pt x="3229" y="841"/>
                      <a:pt x="3034" y="1163"/>
                      <a:pt x="3034" y="1549"/>
                    </a:cubicBezTo>
                    <a:cubicBezTo>
                      <a:pt x="2776" y="1679"/>
                      <a:pt x="2776" y="1679"/>
                      <a:pt x="2776" y="1679"/>
                    </a:cubicBezTo>
                    <a:cubicBezTo>
                      <a:pt x="2840" y="2001"/>
                      <a:pt x="2840" y="2001"/>
                      <a:pt x="2840" y="2001"/>
                    </a:cubicBezTo>
                    <a:cubicBezTo>
                      <a:pt x="3034" y="2196"/>
                      <a:pt x="3034" y="2196"/>
                      <a:pt x="3034" y="2196"/>
                    </a:cubicBezTo>
                    <a:cubicBezTo>
                      <a:pt x="3229" y="2132"/>
                      <a:pt x="3229" y="2132"/>
                      <a:pt x="3229" y="2132"/>
                    </a:cubicBezTo>
                    <a:cubicBezTo>
                      <a:pt x="3487" y="2454"/>
                      <a:pt x="3939" y="2582"/>
                      <a:pt x="4326" y="2454"/>
                    </a:cubicBezTo>
                    <a:cubicBezTo>
                      <a:pt x="5681" y="1937"/>
                      <a:pt x="5681" y="1937"/>
                      <a:pt x="5681" y="1937"/>
                    </a:cubicBezTo>
                    <a:cubicBezTo>
                      <a:pt x="6133" y="1743"/>
                      <a:pt x="6391" y="1227"/>
                      <a:pt x="6197" y="710"/>
                    </a:cubicBezTo>
                    <a:close/>
                    <a:moveTo>
                      <a:pt x="5489" y="1549"/>
                    </a:moveTo>
                    <a:lnTo>
                      <a:pt x="5489" y="1549"/>
                    </a:lnTo>
                    <a:cubicBezTo>
                      <a:pt x="4131" y="2065"/>
                      <a:pt x="4131" y="2065"/>
                      <a:pt x="4131" y="2065"/>
                    </a:cubicBezTo>
                    <a:cubicBezTo>
                      <a:pt x="4003" y="2132"/>
                      <a:pt x="3809" y="2065"/>
                      <a:pt x="3681" y="1937"/>
                    </a:cubicBezTo>
                    <a:cubicBezTo>
                      <a:pt x="3939" y="1873"/>
                      <a:pt x="3939" y="1873"/>
                      <a:pt x="3939" y="1873"/>
                    </a:cubicBezTo>
                    <a:cubicBezTo>
                      <a:pt x="4067" y="1807"/>
                      <a:pt x="4131" y="1679"/>
                      <a:pt x="4067" y="1485"/>
                    </a:cubicBezTo>
                    <a:cubicBezTo>
                      <a:pt x="4003" y="1357"/>
                      <a:pt x="3873" y="1291"/>
                      <a:pt x="3681" y="1291"/>
                    </a:cubicBezTo>
                    <a:cubicBezTo>
                      <a:pt x="3487" y="1421"/>
                      <a:pt x="3487" y="1421"/>
                      <a:pt x="3487" y="1421"/>
                    </a:cubicBezTo>
                    <a:cubicBezTo>
                      <a:pt x="3551" y="1227"/>
                      <a:pt x="3615" y="1163"/>
                      <a:pt x="3809" y="1099"/>
                    </a:cubicBezTo>
                    <a:cubicBezTo>
                      <a:pt x="5164" y="582"/>
                      <a:pt x="5164" y="582"/>
                      <a:pt x="5164" y="582"/>
                    </a:cubicBezTo>
                    <a:cubicBezTo>
                      <a:pt x="5422" y="452"/>
                      <a:pt x="5681" y="646"/>
                      <a:pt x="5811" y="905"/>
                    </a:cubicBezTo>
                    <a:cubicBezTo>
                      <a:pt x="5875" y="1163"/>
                      <a:pt x="5747" y="1421"/>
                      <a:pt x="5489" y="1549"/>
                    </a:cubicBezTo>
                    <a:close/>
                    <a:moveTo>
                      <a:pt x="3165" y="2260"/>
                    </a:moveTo>
                    <a:lnTo>
                      <a:pt x="3165" y="2260"/>
                    </a:lnTo>
                    <a:cubicBezTo>
                      <a:pt x="3551" y="2518"/>
                      <a:pt x="3551" y="2518"/>
                      <a:pt x="3551" y="2518"/>
                    </a:cubicBezTo>
                    <a:cubicBezTo>
                      <a:pt x="3423" y="3098"/>
                      <a:pt x="3423" y="3098"/>
                      <a:pt x="3423" y="3098"/>
                    </a:cubicBezTo>
                    <a:cubicBezTo>
                      <a:pt x="3293" y="3098"/>
                      <a:pt x="3293" y="3098"/>
                      <a:pt x="3293" y="3098"/>
                    </a:cubicBezTo>
                    <a:cubicBezTo>
                      <a:pt x="3423" y="2582"/>
                      <a:pt x="3423" y="2582"/>
                      <a:pt x="3423" y="2582"/>
                    </a:cubicBezTo>
                    <a:cubicBezTo>
                      <a:pt x="3034" y="2324"/>
                      <a:pt x="3034" y="2324"/>
                      <a:pt x="3034" y="2324"/>
                    </a:cubicBezTo>
                    <a:lnTo>
                      <a:pt x="3165" y="2260"/>
                    </a:lnTo>
                    <a:close/>
                    <a:moveTo>
                      <a:pt x="2196" y="1615"/>
                    </a:moveTo>
                    <a:lnTo>
                      <a:pt x="2196" y="1615"/>
                    </a:lnTo>
                    <a:cubicBezTo>
                      <a:pt x="1938" y="1163"/>
                      <a:pt x="1938" y="1163"/>
                      <a:pt x="1938" y="1163"/>
                    </a:cubicBezTo>
                    <a:cubicBezTo>
                      <a:pt x="2066" y="1163"/>
                      <a:pt x="2066" y="1163"/>
                      <a:pt x="2066" y="1163"/>
                    </a:cubicBezTo>
                    <a:cubicBezTo>
                      <a:pt x="2260" y="1549"/>
                      <a:pt x="2260" y="1549"/>
                      <a:pt x="2260" y="1549"/>
                    </a:cubicBezTo>
                    <a:cubicBezTo>
                      <a:pt x="2518" y="1549"/>
                      <a:pt x="2518" y="1549"/>
                      <a:pt x="2518" y="1549"/>
                    </a:cubicBezTo>
                    <a:cubicBezTo>
                      <a:pt x="2648" y="1807"/>
                      <a:pt x="2648" y="1807"/>
                      <a:pt x="2648" y="1807"/>
                    </a:cubicBezTo>
                    <a:cubicBezTo>
                      <a:pt x="2582" y="1873"/>
                      <a:pt x="2582" y="1873"/>
                      <a:pt x="2582" y="1873"/>
                    </a:cubicBezTo>
                    <a:cubicBezTo>
                      <a:pt x="2454" y="1679"/>
                      <a:pt x="2454" y="1679"/>
                      <a:pt x="2454" y="1679"/>
                    </a:cubicBezTo>
                    <a:lnTo>
                      <a:pt x="2196" y="1615"/>
                    </a:lnTo>
                    <a:close/>
                    <a:moveTo>
                      <a:pt x="2196" y="1615"/>
                    </a:moveTo>
                    <a:lnTo>
                      <a:pt x="2196" y="161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lIns="99043" tIns="49522" rIns="99043" bIns="49522" anchor="ctr"/>
              <a:lstStyle/>
              <a:p>
                <a:endParaRPr lang="en-US" sz="731"/>
              </a:p>
            </p:txBody>
          </p:sp>
        </p:grpSp>
      </p:grpSp>
      <p:grpSp>
        <p:nvGrpSpPr>
          <p:cNvPr id="69" name="Group 68"/>
          <p:cNvGrpSpPr/>
          <p:nvPr/>
        </p:nvGrpSpPr>
        <p:grpSpPr>
          <a:xfrm>
            <a:off x="229121" y="4195682"/>
            <a:ext cx="3242725" cy="533323"/>
            <a:chOff x="2354646" y="8176134"/>
            <a:chExt cx="7982091" cy="1312794"/>
          </a:xfrm>
        </p:grpSpPr>
        <p:sp>
          <p:nvSpPr>
            <p:cNvPr id="25" name="TextBox 24"/>
            <p:cNvSpPr txBox="1"/>
            <p:nvPr/>
          </p:nvSpPr>
          <p:spPr>
            <a:xfrm>
              <a:off x="4025477" y="8523597"/>
              <a:ext cx="6311260" cy="584905"/>
            </a:xfrm>
            <a:prstGeom prst="rect">
              <a:avLst/>
            </a:prstGeom>
            <a:noFill/>
          </p:spPr>
          <p:txBody>
            <a:bodyPr wrap="square" lIns="0" tIns="49519" rIns="0" bIns="0" rtlCol="0">
              <a:spAutoFit/>
            </a:bodyPr>
            <a:lstStyle/>
            <a:p>
              <a:r>
                <a:rPr lang="en-US" sz="1219" b="1" dirty="0">
                  <a:latin typeface="Montserrat" pitchFamily="2" charset="77"/>
                  <a:cs typeface="Lato Regular"/>
                </a:rPr>
                <a:t>OPPORTUNITY</a:t>
              </a:r>
              <a:endParaRPr lang="es-ES" sz="975" b="1" dirty="0">
                <a:latin typeface="Montserrat" pitchFamily="2" charset="77"/>
                <a:cs typeface="Lato Light"/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2354646" y="8176134"/>
              <a:ext cx="1312452" cy="1312794"/>
              <a:chOff x="2354646" y="8176134"/>
              <a:chExt cx="1312452" cy="1312794"/>
            </a:xfrm>
          </p:grpSpPr>
          <p:sp>
            <p:nvSpPr>
              <p:cNvPr id="24" name="Oval 23"/>
              <p:cNvSpPr/>
              <p:nvPr/>
            </p:nvSpPr>
            <p:spPr>
              <a:xfrm>
                <a:off x="2354646" y="8176134"/>
                <a:ext cx="1312452" cy="1312794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9038" tIns="49519" rIns="99038" bIns="49519" rtlCol="0" anchor="ctr"/>
              <a:lstStyle/>
              <a:p>
                <a:pPr algn="ctr"/>
                <a:endParaRPr lang="en-US" sz="731" dirty="0">
                  <a:solidFill>
                    <a:schemeClr val="tx1"/>
                  </a:solidFill>
                  <a:latin typeface="Montserrat" pitchFamily="2" charset="77"/>
                </a:endParaRPr>
              </a:p>
            </p:txBody>
          </p:sp>
          <p:sp>
            <p:nvSpPr>
              <p:cNvPr id="66" name="Freeform 1"/>
              <p:cNvSpPr>
                <a:spLocks noChangeArrowheads="1"/>
              </p:cNvSpPr>
              <p:nvPr/>
            </p:nvSpPr>
            <p:spPr bwMode="auto">
              <a:xfrm>
                <a:off x="2771680" y="8575024"/>
                <a:ext cx="478385" cy="478508"/>
              </a:xfrm>
              <a:custGeom>
                <a:avLst/>
                <a:gdLst>
                  <a:gd name="T0" fmla="*/ 4905 w 5031"/>
                  <a:gd name="T1" fmla="*/ 0 h 5031"/>
                  <a:gd name="T2" fmla="*/ 4905 w 5031"/>
                  <a:gd name="T3" fmla="*/ 0 h 5031"/>
                  <a:gd name="T4" fmla="*/ 125 w 5031"/>
                  <a:gd name="T5" fmla="*/ 0 h 5031"/>
                  <a:gd name="T6" fmla="*/ 0 w 5031"/>
                  <a:gd name="T7" fmla="*/ 125 h 5031"/>
                  <a:gd name="T8" fmla="*/ 0 w 5031"/>
                  <a:gd name="T9" fmla="*/ 4905 h 5031"/>
                  <a:gd name="T10" fmla="*/ 125 w 5031"/>
                  <a:gd name="T11" fmla="*/ 5030 h 5031"/>
                  <a:gd name="T12" fmla="*/ 4905 w 5031"/>
                  <a:gd name="T13" fmla="*/ 5030 h 5031"/>
                  <a:gd name="T14" fmla="*/ 5030 w 5031"/>
                  <a:gd name="T15" fmla="*/ 4905 h 5031"/>
                  <a:gd name="T16" fmla="*/ 5030 w 5031"/>
                  <a:gd name="T17" fmla="*/ 125 h 5031"/>
                  <a:gd name="T18" fmla="*/ 4905 w 5031"/>
                  <a:gd name="T19" fmla="*/ 0 h 5031"/>
                  <a:gd name="T20" fmla="*/ 3687 w 5031"/>
                  <a:gd name="T21" fmla="*/ 2624 h 5031"/>
                  <a:gd name="T22" fmla="*/ 3687 w 5031"/>
                  <a:gd name="T23" fmla="*/ 2624 h 5031"/>
                  <a:gd name="T24" fmla="*/ 3624 w 5031"/>
                  <a:gd name="T25" fmla="*/ 2687 h 5031"/>
                  <a:gd name="T26" fmla="*/ 3562 w 5031"/>
                  <a:gd name="T27" fmla="*/ 2687 h 5031"/>
                  <a:gd name="T28" fmla="*/ 3187 w 5031"/>
                  <a:gd name="T29" fmla="*/ 2313 h 5031"/>
                  <a:gd name="T30" fmla="*/ 1688 w 5031"/>
                  <a:gd name="T31" fmla="*/ 3812 h 5031"/>
                  <a:gd name="T32" fmla="*/ 1625 w 5031"/>
                  <a:gd name="T33" fmla="*/ 3843 h 5031"/>
                  <a:gd name="T34" fmla="*/ 1563 w 5031"/>
                  <a:gd name="T35" fmla="*/ 3812 h 5031"/>
                  <a:gd name="T36" fmla="*/ 1219 w 5031"/>
                  <a:gd name="T37" fmla="*/ 3468 h 5031"/>
                  <a:gd name="T38" fmla="*/ 1188 w 5031"/>
                  <a:gd name="T39" fmla="*/ 3405 h 5031"/>
                  <a:gd name="T40" fmla="*/ 1219 w 5031"/>
                  <a:gd name="T41" fmla="*/ 3343 h 5031"/>
                  <a:gd name="T42" fmla="*/ 2718 w 5031"/>
                  <a:gd name="T43" fmla="*/ 1844 h 5031"/>
                  <a:gd name="T44" fmla="*/ 2344 w 5031"/>
                  <a:gd name="T45" fmla="*/ 1469 h 5031"/>
                  <a:gd name="T46" fmla="*/ 2344 w 5031"/>
                  <a:gd name="T47" fmla="*/ 1406 h 5031"/>
                  <a:gd name="T48" fmla="*/ 2406 w 5031"/>
                  <a:gd name="T49" fmla="*/ 1344 h 5031"/>
                  <a:gd name="T50" fmla="*/ 3749 w 5031"/>
                  <a:gd name="T51" fmla="*/ 1188 h 5031"/>
                  <a:gd name="T52" fmla="*/ 3812 w 5031"/>
                  <a:gd name="T53" fmla="*/ 1219 h 5031"/>
                  <a:gd name="T54" fmla="*/ 3843 w 5031"/>
                  <a:gd name="T55" fmla="*/ 1281 h 5031"/>
                  <a:gd name="T56" fmla="*/ 3687 w 5031"/>
                  <a:gd name="T57" fmla="*/ 2624 h 5031"/>
                  <a:gd name="T58" fmla="*/ 3687 w 5031"/>
                  <a:gd name="T59" fmla="*/ 2624 h 5031"/>
                  <a:gd name="T60" fmla="*/ 3687 w 5031"/>
                  <a:gd name="T61" fmla="*/ 2624 h 50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031" h="5031">
                    <a:moveTo>
                      <a:pt x="4905" y="0"/>
                    </a:moveTo>
                    <a:lnTo>
                      <a:pt x="4905" y="0"/>
                    </a:lnTo>
                    <a:cubicBezTo>
                      <a:pt x="125" y="0"/>
                      <a:pt x="125" y="0"/>
                      <a:pt x="125" y="0"/>
                    </a:cubicBezTo>
                    <a:cubicBezTo>
                      <a:pt x="62" y="0"/>
                      <a:pt x="0" y="62"/>
                      <a:pt x="0" y="125"/>
                    </a:cubicBezTo>
                    <a:cubicBezTo>
                      <a:pt x="0" y="4905"/>
                      <a:pt x="0" y="4905"/>
                      <a:pt x="0" y="4905"/>
                    </a:cubicBezTo>
                    <a:cubicBezTo>
                      <a:pt x="0" y="4968"/>
                      <a:pt x="62" y="5030"/>
                      <a:pt x="125" y="5030"/>
                    </a:cubicBezTo>
                    <a:cubicBezTo>
                      <a:pt x="4905" y="5030"/>
                      <a:pt x="4905" y="5030"/>
                      <a:pt x="4905" y="5030"/>
                    </a:cubicBezTo>
                    <a:cubicBezTo>
                      <a:pt x="4968" y="5030"/>
                      <a:pt x="5030" y="4968"/>
                      <a:pt x="5030" y="4905"/>
                    </a:cubicBezTo>
                    <a:cubicBezTo>
                      <a:pt x="5030" y="125"/>
                      <a:pt x="5030" y="125"/>
                      <a:pt x="5030" y="125"/>
                    </a:cubicBezTo>
                    <a:cubicBezTo>
                      <a:pt x="5030" y="62"/>
                      <a:pt x="4968" y="0"/>
                      <a:pt x="4905" y="0"/>
                    </a:cubicBezTo>
                    <a:close/>
                    <a:moveTo>
                      <a:pt x="3687" y="2624"/>
                    </a:moveTo>
                    <a:lnTo>
                      <a:pt x="3687" y="2624"/>
                    </a:lnTo>
                    <a:cubicBezTo>
                      <a:pt x="3687" y="2655"/>
                      <a:pt x="3655" y="2687"/>
                      <a:pt x="3624" y="2687"/>
                    </a:cubicBezTo>
                    <a:cubicBezTo>
                      <a:pt x="3593" y="2687"/>
                      <a:pt x="3562" y="2687"/>
                      <a:pt x="3562" y="2687"/>
                    </a:cubicBezTo>
                    <a:cubicBezTo>
                      <a:pt x="3187" y="2313"/>
                      <a:pt x="3187" y="2313"/>
                      <a:pt x="3187" y="2313"/>
                    </a:cubicBezTo>
                    <a:cubicBezTo>
                      <a:pt x="1688" y="3812"/>
                      <a:pt x="1688" y="3812"/>
                      <a:pt x="1688" y="3812"/>
                    </a:cubicBezTo>
                    <a:cubicBezTo>
                      <a:pt x="1656" y="3812"/>
                      <a:pt x="1625" y="3843"/>
                      <a:pt x="1625" y="3843"/>
                    </a:cubicBezTo>
                    <a:cubicBezTo>
                      <a:pt x="1594" y="3843"/>
                      <a:pt x="1594" y="3812"/>
                      <a:pt x="1563" y="3812"/>
                    </a:cubicBezTo>
                    <a:cubicBezTo>
                      <a:pt x="1219" y="3468"/>
                      <a:pt x="1219" y="3468"/>
                      <a:pt x="1219" y="3468"/>
                    </a:cubicBezTo>
                    <a:cubicBezTo>
                      <a:pt x="1219" y="3437"/>
                      <a:pt x="1188" y="3437"/>
                      <a:pt x="1188" y="3405"/>
                    </a:cubicBezTo>
                    <a:cubicBezTo>
                      <a:pt x="1188" y="3374"/>
                      <a:pt x="1219" y="3374"/>
                      <a:pt x="1219" y="3343"/>
                    </a:cubicBezTo>
                    <a:cubicBezTo>
                      <a:pt x="2718" y="1844"/>
                      <a:pt x="2718" y="1844"/>
                      <a:pt x="2718" y="1844"/>
                    </a:cubicBezTo>
                    <a:cubicBezTo>
                      <a:pt x="2344" y="1469"/>
                      <a:pt x="2344" y="1469"/>
                      <a:pt x="2344" y="1469"/>
                    </a:cubicBezTo>
                    <a:cubicBezTo>
                      <a:pt x="2344" y="1469"/>
                      <a:pt x="2313" y="1438"/>
                      <a:pt x="2344" y="1406"/>
                    </a:cubicBezTo>
                    <a:cubicBezTo>
                      <a:pt x="2344" y="1375"/>
                      <a:pt x="2375" y="1344"/>
                      <a:pt x="2406" y="1344"/>
                    </a:cubicBezTo>
                    <a:cubicBezTo>
                      <a:pt x="3749" y="1188"/>
                      <a:pt x="3749" y="1188"/>
                      <a:pt x="3749" y="1188"/>
                    </a:cubicBezTo>
                    <a:cubicBezTo>
                      <a:pt x="3780" y="1188"/>
                      <a:pt x="3780" y="1188"/>
                      <a:pt x="3812" y="1219"/>
                    </a:cubicBezTo>
                    <a:cubicBezTo>
                      <a:pt x="3812" y="1250"/>
                      <a:pt x="3843" y="1250"/>
                      <a:pt x="3843" y="1281"/>
                    </a:cubicBezTo>
                    <a:lnTo>
                      <a:pt x="3687" y="2624"/>
                    </a:lnTo>
                    <a:close/>
                    <a:moveTo>
                      <a:pt x="3687" y="2624"/>
                    </a:moveTo>
                    <a:lnTo>
                      <a:pt x="3687" y="262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lIns="99043" tIns="49522" rIns="99043" bIns="49522" anchor="ctr"/>
              <a:lstStyle/>
              <a:p>
                <a:endParaRPr lang="en-US" sz="731">
                  <a:latin typeface="Montserrat" pitchFamily="2" charset="77"/>
                </a:endParaRPr>
              </a:p>
            </p:txBody>
          </p:sp>
        </p:grpSp>
      </p:grpSp>
      <p:grpSp>
        <p:nvGrpSpPr>
          <p:cNvPr id="71" name="Group 70"/>
          <p:cNvGrpSpPr/>
          <p:nvPr/>
        </p:nvGrpSpPr>
        <p:grpSpPr>
          <a:xfrm>
            <a:off x="6504932" y="4198134"/>
            <a:ext cx="3110686" cy="533323"/>
            <a:chOff x="16961077" y="8228214"/>
            <a:chExt cx="7657074" cy="1312794"/>
          </a:xfrm>
        </p:grpSpPr>
        <p:sp>
          <p:nvSpPr>
            <p:cNvPr id="28" name="TextBox 27"/>
            <p:cNvSpPr txBox="1"/>
            <p:nvPr/>
          </p:nvSpPr>
          <p:spPr>
            <a:xfrm>
              <a:off x="18617491" y="8533016"/>
              <a:ext cx="6000660" cy="584905"/>
            </a:xfrm>
            <a:prstGeom prst="rect">
              <a:avLst/>
            </a:prstGeom>
            <a:noFill/>
          </p:spPr>
          <p:txBody>
            <a:bodyPr wrap="square" lIns="0" tIns="49519" rIns="0" bIns="0" rtlCol="0">
              <a:spAutoFit/>
            </a:bodyPr>
            <a:lstStyle/>
            <a:p>
              <a:r>
                <a:rPr lang="en-US" sz="1219" b="1" dirty="0">
                  <a:latin typeface="Montserrat" pitchFamily="2" charset="77"/>
                  <a:cs typeface="Lato Regular"/>
                </a:rPr>
                <a:t>THREATS</a:t>
              </a:r>
              <a:endParaRPr lang="en-US" sz="975" b="1" dirty="0">
                <a:latin typeface="Montserrat" pitchFamily="2" charset="77"/>
                <a:cs typeface="Lato Light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16961077" y="8228214"/>
              <a:ext cx="1312452" cy="1312794"/>
              <a:chOff x="16961077" y="8228214"/>
              <a:chExt cx="1312452" cy="1312794"/>
            </a:xfrm>
          </p:grpSpPr>
          <p:sp>
            <p:nvSpPr>
              <p:cNvPr id="27" name="Oval 26"/>
              <p:cNvSpPr/>
              <p:nvPr/>
            </p:nvSpPr>
            <p:spPr>
              <a:xfrm>
                <a:off x="16961077" y="8228214"/>
                <a:ext cx="1312452" cy="1312794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9038" tIns="49519" rIns="99038" bIns="49519" rtlCol="0" anchor="ctr"/>
              <a:lstStyle/>
              <a:p>
                <a:pPr algn="ctr"/>
                <a:endParaRPr lang="en-US" sz="73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Freeform 4"/>
              <p:cNvSpPr>
                <a:spLocks noChangeArrowheads="1"/>
              </p:cNvSpPr>
              <p:nvPr/>
            </p:nvSpPr>
            <p:spPr bwMode="auto">
              <a:xfrm>
                <a:off x="17344156" y="8604489"/>
                <a:ext cx="586436" cy="586589"/>
              </a:xfrm>
              <a:custGeom>
                <a:avLst/>
                <a:gdLst>
                  <a:gd name="T0" fmla="*/ 2374 w 2594"/>
                  <a:gd name="T1" fmla="*/ 0 h 2594"/>
                  <a:gd name="T2" fmla="*/ 2374 w 2594"/>
                  <a:gd name="T3" fmla="*/ 0 h 2594"/>
                  <a:gd name="T4" fmla="*/ 219 w 2594"/>
                  <a:gd name="T5" fmla="*/ 0 h 2594"/>
                  <a:gd name="T6" fmla="*/ 0 w 2594"/>
                  <a:gd name="T7" fmla="*/ 219 h 2594"/>
                  <a:gd name="T8" fmla="*/ 0 w 2594"/>
                  <a:gd name="T9" fmla="*/ 2374 h 2594"/>
                  <a:gd name="T10" fmla="*/ 219 w 2594"/>
                  <a:gd name="T11" fmla="*/ 2593 h 2594"/>
                  <a:gd name="T12" fmla="*/ 2374 w 2594"/>
                  <a:gd name="T13" fmla="*/ 2593 h 2594"/>
                  <a:gd name="T14" fmla="*/ 2593 w 2594"/>
                  <a:gd name="T15" fmla="*/ 2374 h 2594"/>
                  <a:gd name="T16" fmla="*/ 2593 w 2594"/>
                  <a:gd name="T17" fmla="*/ 219 h 2594"/>
                  <a:gd name="T18" fmla="*/ 2374 w 2594"/>
                  <a:gd name="T19" fmla="*/ 0 h 2594"/>
                  <a:gd name="T20" fmla="*/ 2249 w 2594"/>
                  <a:gd name="T21" fmla="*/ 250 h 2594"/>
                  <a:gd name="T22" fmla="*/ 2249 w 2594"/>
                  <a:gd name="T23" fmla="*/ 250 h 2594"/>
                  <a:gd name="T24" fmla="*/ 2343 w 2594"/>
                  <a:gd name="T25" fmla="*/ 313 h 2594"/>
                  <a:gd name="T26" fmla="*/ 2249 w 2594"/>
                  <a:gd name="T27" fmla="*/ 407 h 2594"/>
                  <a:gd name="T28" fmla="*/ 2156 w 2594"/>
                  <a:gd name="T29" fmla="*/ 313 h 2594"/>
                  <a:gd name="T30" fmla="*/ 2249 w 2594"/>
                  <a:gd name="T31" fmla="*/ 250 h 2594"/>
                  <a:gd name="T32" fmla="*/ 1937 w 2594"/>
                  <a:gd name="T33" fmla="*/ 250 h 2594"/>
                  <a:gd name="T34" fmla="*/ 1937 w 2594"/>
                  <a:gd name="T35" fmla="*/ 250 h 2594"/>
                  <a:gd name="T36" fmla="*/ 2031 w 2594"/>
                  <a:gd name="T37" fmla="*/ 313 h 2594"/>
                  <a:gd name="T38" fmla="*/ 1937 w 2594"/>
                  <a:gd name="T39" fmla="*/ 407 h 2594"/>
                  <a:gd name="T40" fmla="*/ 1843 w 2594"/>
                  <a:gd name="T41" fmla="*/ 313 h 2594"/>
                  <a:gd name="T42" fmla="*/ 1937 w 2594"/>
                  <a:gd name="T43" fmla="*/ 250 h 2594"/>
                  <a:gd name="T44" fmla="*/ 2343 w 2594"/>
                  <a:gd name="T45" fmla="*/ 2343 h 2594"/>
                  <a:gd name="T46" fmla="*/ 2343 w 2594"/>
                  <a:gd name="T47" fmla="*/ 2343 h 2594"/>
                  <a:gd name="T48" fmla="*/ 250 w 2594"/>
                  <a:gd name="T49" fmla="*/ 2343 h 2594"/>
                  <a:gd name="T50" fmla="*/ 250 w 2594"/>
                  <a:gd name="T51" fmla="*/ 625 h 2594"/>
                  <a:gd name="T52" fmla="*/ 2343 w 2594"/>
                  <a:gd name="T53" fmla="*/ 625 h 2594"/>
                  <a:gd name="T54" fmla="*/ 2343 w 2594"/>
                  <a:gd name="T55" fmla="*/ 2343 h 2594"/>
                  <a:gd name="T56" fmla="*/ 594 w 2594"/>
                  <a:gd name="T57" fmla="*/ 2093 h 2594"/>
                  <a:gd name="T58" fmla="*/ 594 w 2594"/>
                  <a:gd name="T59" fmla="*/ 2093 h 2594"/>
                  <a:gd name="T60" fmla="*/ 1999 w 2594"/>
                  <a:gd name="T61" fmla="*/ 2093 h 2594"/>
                  <a:gd name="T62" fmla="*/ 2031 w 2594"/>
                  <a:gd name="T63" fmla="*/ 2062 h 2594"/>
                  <a:gd name="T64" fmla="*/ 2031 w 2594"/>
                  <a:gd name="T65" fmla="*/ 2031 h 2594"/>
                  <a:gd name="T66" fmla="*/ 1343 w 2594"/>
                  <a:gd name="T67" fmla="*/ 844 h 2594"/>
                  <a:gd name="T68" fmla="*/ 1312 w 2594"/>
                  <a:gd name="T69" fmla="*/ 813 h 2594"/>
                  <a:gd name="T70" fmla="*/ 1250 w 2594"/>
                  <a:gd name="T71" fmla="*/ 844 h 2594"/>
                  <a:gd name="T72" fmla="*/ 563 w 2594"/>
                  <a:gd name="T73" fmla="*/ 2031 h 2594"/>
                  <a:gd name="T74" fmla="*/ 563 w 2594"/>
                  <a:gd name="T75" fmla="*/ 2093 h 2594"/>
                  <a:gd name="T76" fmla="*/ 594 w 2594"/>
                  <a:gd name="T77" fmla="*/ 2093 h 2594"/>
                  <a:gd name="T78" fmla="*/ 1374 w 2594"/>
                  <a:gd name="T79" fmla="*/ 1937 h 2594"/>
                  <a:gd name="T80" fmla="*/ 1374 w 2594"/>
                  <a:gd name="T81" fmla="*/ 1937 h 2594"/>
                  <a:gd name="T82" fmla="*/ 1343 w 2594"/>
                  <a:gd name="T83" fmla="*/ 1968 h 2594"/>
                  <a:gd name="T84" fmla="*/ 1250 w 2594"/>
                  <a:gd name="T85" fmla="*/ 1968 h 2594"/>
                  <a:gd name="T86" fmla="*/ 1219 w 2594"/>
                  <a:gd name="T87" fmla="*/ 1937 h 2594"/>
                  <a:gd name="T88" fmla="*/ 1219 w 2594"/>
                  <a:gd name="T89" fmla="*/ 1843 h 2594"/>
                  <a:gd name="T90" fmla="*/ 1250 w 2594"/>
                  <a:gd name="T91" fmla="*/ 1812 h 2594"/>
                  <a:gd name="T92" fmla="*/ 1343 w 2594"/>
                  <a:gd name="T93" fmla="*/ 1812 h 2594"/>
                  <a:gd name="T94" fmla="*/ 1374 w 2594"/>
                  <a:gd name="T95" fmla="*/ 1843 h 2594"/>
                  <a:gd name="T96" fmla="*/ 1374 w 2594"/>
                  <a:gd name="T97" fmla="*/ 1937 h 2594"/>
                  <a:gd name="T98" fmla="*/ 1219 w 2594"/>
                  <a:gd name="T99" fmla="*/ 1125 h 2594"/>
                  <a:gd name="T100" fmla="*/ 1219 w 2594"/>
                  <a:gd name="T101" fmla="*/ 1125 h 2594"/>
                  <a:gd name="T102" fmla="*/ 1374 w 2594"/>
                  <a:gd name="T103" fmla="*/ 1125 h 2594"/>
                  <a:gd name="T104" fmla="*/ 1406 w 2594"/>
                  <a:gd name="T105" fmla="*/ 1157 h 2594"/>
                  <a:gd name="T106" fmla="*/ 1374 w 2594"/>
                  <a:gd name="T107" fmla="*/ 1718 h 2594"/>
                  <a:gd name="T108" fmla="*/ 1343 w 2594"/>
                  <a:gd name="T109" fmla="*/ 1749 h 2594"/>
                  <a:gd name="T110" fmla="*/ 1250 w 2594"/>
                  <a:gd name="T111" fmla="*/ 1749 h 2594"/>
                  <a:gd name="T112" fmla="*/ 1219 w 2594"/>
                  <a:gd name="T113" fmla="*/ 1718 h 2594"/>
                  <a:gd name="T114" fmla="*/ 1219 w 2594"/>
                  <a:gd name="T115" fmla="*/ 1157 h 2594"/>
                  <a:gd name="T116" fmla="*/ 1219 w 2594"/>
                  <a:gd name="T117" fmla="*/ 1125 h 2594"/>
                  <a:gd name="T118" fmla="*/ 1219 w 2594"/>
                  <a:gd name="T119" fmla="*/ 1125 h 2594"/>
                  <a:gd name="T120" fmla="*/ 1219 w 2594"/>
                  <a:gd name="T121" fmla="*/ 1125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94" h="2594">
                    <a:moveTo>
                      <a:pt x="2374" y="0"/>
                    </a:moveTo>
                    <a:lnTo>
                      <a:pt x="2374" y="0"/>
                    </a:lnTo>
                    <a:cubicBezTo>
                      <a:pt x="219" y="0"/>
                      <a:pt x="219" y="0"/>
                      <a:pt x="219" y="0"/>
                    </a:cubicBezTo>
                    <a:cubicBezTo>
                      <a:pt x="94" y="0"/>
                      <a:pt x="0" y="94"/>
                      <a:pt x="0" y="219"/>
                    </a:cubicBezTo>
                    <a:cubicBezTo>
                      <a:pt x="0" y="2374"/>
                      <a:pt x="0" y="2374"/>
                      <a:pt x="0" y="2374"/>
                    </a:cubicBezTo>
                    <a:cubicBezTo>
                      <a:pt x="0" y="2499"/>
                      <a:pt x="94" y="2593"/>
                      <a:pt x="219" y="2593"/>
                    </a:cubicBezTo>
                    <a:cubicBezTo>
                      <a:pt x="2374" y="2593"/>
                      <a:pt x="2374" y="2593"/>
                      <a:pt x="2374" y="2593"/>
                    </a:cubicBezTo>
                    <a:cubicBezTo>
                      <a:pt x="2499" y="2593"/>
                      <a:pt x="2593" y="2499"/>
                      <a:pt x="2593" y="2374"/>
                    </a:cubicBezTo>
                    <a:cubicBezTo>
                      <a:pt x="2593" y="219"/>
                      <a:pt x="2593" y="219"/>
                      <a:pt x="2593" y="219"/>
                    </a:cubicBezTo>
                    <a:cubicBezTo>
                      <a:pt x="2593" y="94"/>
                      <a:pt x="2499" y="0"/>
                      <a:pt x="2374" y="0"/>
                    </a:cubicBezTo>
                    <a:close/>
                    <a:moveTo>
                      <a:pt x="2249" y="250"/>
                    </a:moveTo>
                    <a:lnTo>
                      <a:pt x="2249" y="250"/>
                    </a:lnTo>
                    <a:cubicBezTo>
                      <a:pt x="2312" y="250"/>
                      <a:pt x="2343" y="282"/>
                      <a:pt x="2343" y="313"/>
                    </a:cubicBezTo>
                    <a:cubicBezTo>
                      <a:pt x="2343" y="375"/>
                      <a:pt x="2312" y="407"/>
                      <a:pt x="2249" y="407"/>
                    </a:cubicBezTo>
                    <a:cubicBezTo>
                      <a:pt x="2187" y="407"/>
                      <a:pt x="2156" y="375"/>
                      <a:pt x="2156" y="313"/>
                    </a:cubicBezTo>
                    <a:cubicBezTo>
                      <a:pt x="2156" y="282"/>
                      <a:pt x="2187" y="250"/>
                      <a:pt x="2249" y="250"/>
                    </a:cubicBezTo>
                    <a:close/>
                    <a:moveTo>
                      <a:pt x="1937" y="250"/>
                    </a:moveTo>
                    <a:lnTo>
                      <a:pt x="1937" y="250"/>
                    </a:lnTo>
                    <a:cubicBezTo>
                      <a:pt x="1999" y="250"/>
                      <a:pt x="2031" y="282"/>
                      <a:pt x="2031" y="313"/>
                    </a:cubicBezTo>
                    <a:cubicBezTo>
                      <a:pt x="2031" y="375"/>
                      <a:pt x="1999" y="407"/>
                      <a:pt x="1937" y="407"/>
                    </a:cubicBezTo>
                    <a:cubicBezTo>
                      <a:pt x="1906" y="407"/>
                      <a:pt x="1843" y="375"/>
                      <a:pt x="1843" y="313"/>
                    </a:cubicBezTo>
                    <a:cubicBezTo>
                      <a:pt x="1843" y="282"/>
                      <a:pt x="1906" y="250"/>
                      <a:pt x="1937" y="250"/>
                    </a:cubicBezTo>
                    <a:close/>
                    <a:moveTo>
                      <a:pt x="2343" y="2343"/>
                    </a:moveTo>
                    <a:lnTo>
                      <a:pt x="2343" y="2343"/>
                    </a:lnTo>
                    <a:cubicBezTo>
                      <a:pt x="250" y="2343"/>
                      <a:pt x="250" y="2343"/>
                      <a:pt x="250" y="2343"/>
                    </a:cubicBezTo>
                    <a:cubicBezTo>
                      <a:pt x="250" y="625"/>
                      <a:pt x="250" y="625"/>
                      <a:pt x="250" y="625"/>
                    </a:cubicBezTo>
                    <a:cubicBezTo>
                      <a:pt x="2343" y="625"/>
                      <a:pt x="2343" y="625"/>
                      <a:pt x="2343" y="625"/>
                    </a:cubicBezTo>
                    <a:lnTo>
                      <a:pt x="2343" y="2343"/>
                    </a:lnTo>
                    <a:close/>
                    <a:moveTo>
                      <a:pt x="594" y="2093"/>
                    </a:moveTo>
                    <a:lnTo>
                      <a:pt x="594" y="2093"/>
                    </a:lnTo>
                    <a:cubicBezTo>
                      <a:pt x="1999" y="2093"/>
                      <a:pt x="1999" y="2093"/>
                      <a:pt x="1999" y="2093"/>
                    </a:cubicBezTo>
                    <a:cubicBezTo>
                      <a:pt x="2031" y="2093"/>
                      <a:pt x="2031" y="2093"/>
                      <a:pt x="2031" y="2062"/>
                    </a:cubicBezTo>
                    <a:lnTo>
                      <a:pt x="2031" y="2031"/>
                    </a:lnTo>
                    <a:cubicBezTo>
                      <a:pt x="1343" y="844"/>
                      <a:pt x="1343" y="844"/>
                      <a:pt x="1343" y="844"/>
                    </a:cubicBezTo>
                    <a:cubicBezTo>
                      <a:pt x="1343" y="813"/>
                      <a:pt x="1312" y="813"/>
                      <a:pt x="1312" y="813"/>
                    </a:cubicBezTo>
                    <a:cubicBezTo>
                      <a:pt x="1281" y="813"/>
                      <a:pt x="1281" y="813"/>
                      <a:pt x="1250" y="844"/>
                    </a:cubicBezTo>
                    <a:cubicBezTo>
                      <a:pt x="563" y="2031"/>
                      <a:pt x="563" y="2031"/>
                      <a:pt x="563" y="2031"/>
                    </a:cubicBezTo>
                    <a:cubicBezTo>
                      <a:pt x="563" y="2062"/>
                      <a:pt x="563" y="2062"/>
                      <a:pt x="563" y="2093"/>
                    </a:cubicBezTo>
                    <a:lnTo>
                      <a:pt x="594" y="2093"/>
                    </a:lnTo>
                    <a:close/>
                    <a:moveTo>
                      <a:pt x="1374" y="1937"/>
                    </a:moveTo>
                    <a:lnTo>
                      <a:pt x="1374" y="1937"/>
                    </a:lnTo>
                    <a:cubicBezTo>
                      <a:pt x="1374" y="1968"/>
                      <a:pt x="1374" y="1968"/>
                      <a:pt x="1343" y="1968"/>
                    </a:cubicBezTo>
                    <a:cubicBezTo>
                      <a:pt x="1250" y="1968"/>
                      <a:pt x="1250" y="1968"/>
                      <a:pt x="1250" y="1968"/>
                    </a:cubicBezTo>
                    <a:cubicBezTo>
                      <a:pt x="1219" y="1968"/>
                      <a:pt x="1219" y="1968"/>
                      <a:pt x="1219" y="1937"/>
                    </a:cubicBezTo>
                    <a:cubicBezTo>
                      <a:pt x="1219" y="1843"/>
                      <a:pt x="1219" y="1843"/>
                      <a:pt x="1219" y="1843"/>
                    </a:cubicBezTo>
                    <a:cubicBezTo>
                      <a:pt x="1219" y="1812"/>
                      <a:pt x="1219" y="1812"/>
                      <a:pt x="1250" y="1812"/>
                    </a:cubicBezTo>
                    <a:cubicBezTo>
                      <a:pt x="1343" y="1812"/>
                      <a:pt x="1343" y="1812"/>
                      <a:pt x="1343" y="1812"/>
                    </a:cubicBezTo>
                    <a:cubicBezTo>
                      <a:pt x="1374" y="1812"/>
                      <a:pt x="1374" y="1812"/>
                      <a:pt x="1374" y="1843"/>
                    </a:cubicBezTo>
                    <a:lnTo>
                      <a:pt x="1374" y="1937"/>
                    </a:lnTo>
                    <a:close/>
                    <a:moveTo>
                      <a:pt x="1219" y="1125"/>
                    </a:moveTo>
                    <a:lnTo>
                      <a:pt x="1219" y="1125"/>
                    </a:lnTo>
                    <a:cubicBezTo>
                      <a:pt x="1374" y="1125"/>
                      <a:pt x="1374" y="1125"/>
                      <a:pt x="1374" y="1125"/>
                    </a:cubicBezTo>
                    <a:lnTo>
                      <a:pt x="1406" y="1157"/>
                    </a:lnTo>
                    <a:cubicBezTo>
                      <a:pt x="1374" y="1718"/>
                      <a:pt x="1374" y="1718"/>
                      <a:pt x="1374" y="1718"/>
                    </a:cubicBezTo>
                    <a:cubicBezTo>
                      <a:pt x="1374" y="1749"/>
                      <a:pt x="1374" y="1749"/>
                      <a:pt x="1343" y="1749"/>
                    </a:cubicBezTo>
                    <a:cubicBezTo>
                      <a:pt x="1250" y="1749"/>
                      <a:pt x="1250" y="1749"/>
                      <a:pt x="1250" y="1749"/>
                    </a:cubicBezTo>
                    <a:cubicBezTo>
                      <a:pt x="1219" y="1749"/>
                      <a:pt x="1219" y="1749"/>
                      <a:pt x="1219" y="1718"/>
                    </a:cubicBezTo>
                    <a:cubicBezTo>
                      <a:pt x="1219" y="1157"/>
                      <a:pt x="1219" y="1157"/>
                      <a:pt x="1219" y="1157"/>
                    </a:cubicBezTo>
                    <a:lnTo>
                      <a:pt x="1219" y="1125"/>
                    </a:lnTo>
                    <a:close/>
                    <a:moveTo>
                      <a:pt x="1219" y="1125"/>
                    </a:moveTo>
                    <a:lnTo>
                      <a:pt x="1219" y="112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lIns="99043" tIns="49522" rIns="99043" bIns="49522" anchor="ctr"/>
              <a:lstStyle/>
              <a:p>
                <a:endParaRPr lang="en-US" sz="731"/>
              </a:p>
            </p:txBody>
          </p:sp>
        </p:grpSp>
      </p:grpSp>
      <p:sp>
        <p:nvSpPr>
          <p:cNvPr id="6" name="Rectángulo 5"/>
          <p:cNvSpPr/>
          <p:nvPr/>
        </p:nvSpPr>
        <p:spPr>
          <a:xfrm>
            <a:off x="568406" y="1054633"/>
            <a:ext cx="89231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75" dirty="0">
                <a:solidFill>
                  <a:srgbClr val="44546A"/>
                </a:solidFill>
                <a:latin typeface="Lato Light" panose="020F0302020204030203" pitchFamily="34" charset="0"/>
                <a:cs typeface="Times New Roman" pitchFamily="18" charset="0"/>
              </a:rPr>
              <a:t>El FODA busca </a:t>
            </a:r>
            <a:r>
              <a:rPr lang="es-ES" sz="1100" dirty="0">
                <a:solidFill>
                  <a:srgbClr val="44546A"/>
                </a:solidFill>
                <a:latin typeface="Lato Light" panose="020F0302020204030203" pitchFamily="34" charset="0"/>
                <a:cs typeface="Times New Roman" pitchFamily="18" charset="0"/>
              </a:rPr>
              <a:t>proporcionar</a:t>
            </a:r>
            <a:r>
              <a:rPr lang="es-ES" sz="975" dirty="0">
                <a:solidFill>
                  <a:srgbClr val="44546A"/>
                </a:solidFill>
                <a:latin typeface="Lato Light" panose="020F0302020204030203" pitchFamily="34" charset="0"/>
                <a:cs typeface="Times New Roman" pitchFamily="18" charset="0"/>
              </a:rPr>
              <a:t> una imagen clara de dónde está el negocio y cómo lo posiciona frente a la competencia y el mercado.</a:t>
            </a:r>
          </a:p>
        </p:txBody>
      </p:sp>
      <p:sp>
        <p:nvSpPr>
          <p:cNvPr id="44" name="Marcador de número de diapositiva 5"/>
          <p:cNvSpPr txBox="1">
            <a:spLocks/>
          </p:cNvSpPr>
          <p:nvPr/>
        </p:nvSpPr>
        <p:spPr>
          <a:xfrm>
            <a:off x="6996113" y="5807472"/>
            <a:ext cx="2228850" cy="296664"/>
          </a:xfrm>
          <a:prstGeom prst="rect">
            <a:avLst/>
          </a:prstGeom>
        </p:spPr>
        <p:txBody>
          <a:bodyPr vert="horz" lIns="74295" tIns="37148" rIns="74295" bIns="37148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Lato Ligh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E822533-1FF9-4077-9124-C457A4ECC7B8}" type="slidenum">
              <a:rPr lang="es-ES" sz="975">
                <a:latin typeface="Montserrat" pitchFamily="2" charset="77"/>
              </a:rPr>
              <a:pPr/>
              <a:t>8</a:t>
            </a:fld>
            <a:endParaRPr lang="es-ES" sz="975" dirty="0">
              <a:latin typeface="Montserrat" pitchFamily="2" charset="77"/>
            </a:endParaRP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E63F03B9-09A9-184E-9712-A89B610B5F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128891"/>
              </p:ext>
            </p:extLst>
          </p:nvPr>
        </p:nvGraphicFramePr>
        <p:xfrm>
          <a:off x="902039" y="2108943"/>
          <a:ext cx="244983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275">
                  <a:extLst>
                    <a:ext uri="{9D8B030D-6E8A-4147-A177-3AD203B41FA5}">
                      <a16:colId xmlns:a16="http://schemas.microsoft.com/office/drawing/2014/main" val="1533533290"/>
                    </a:ext>
                  </a:extLst>
                </a:gridCol>
                <a:gridCol w="1821561">
                  <a:extLst>
                    <a:ext uri="{9D8B030D-6E8A-4147-A177-3AD203B41FA5}">
                      <a16:colId xmlns:a16="http://schemas.microsoft.com/office/drawing/2014/main" val="3453611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TOP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KEYWORD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8852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sz="1200" dirty="0">
                        <a:latin typeface="Montserra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863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sz="1200" dirty="0">
                        <a:latin typeface="Montserra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092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sz="1200" dirty="0">
                        <a:latin typeface="Montserra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318368"/>
                  </a:ext>
                </a:extLst>
              </a:tr>
            </a:tbl>
          </a:graphicData>
        </a:graphic>
      </p:graphicFrame>
      <p:graphicFrame>
        <p:nvGraphicFramePr>
          <p:cNvPr id="61" name="Tabla 60">
            <a:extLst>
              <a:ext uri="{FF2B5EF4-FFF2-40B4-BE49-F238E27FC236}">
                <a16:creationId xmlns:a16="http://schemas.microsoft.com/office/drawing/2014/main" id="{67BF37D4-C6C8-5B41-A668-0B6A57AA1B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549512"/>
              </p:ext>
            </p:extLst>
          </p:nvPr>
        </p:nvGraphicFramePr>
        <p:xfrm>
          <a:off x="888291" y="4663077"/>
          <a:ext cx="244983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275">
                  <a:extLst>
                    <a:ext uri="{9D8B030D-6E8A-4147-A177-3AD203B41FA5}">
                      <a16:colId xmlns:a16="http://schemas.microsoft.com/office/drawing/2014/main" val="1533533290"/>
                    </a:ext>
                  </a:extLst>
                </a:gridCol>
                <a:gridCol w="1821561">
                  <a:extLst>
                    <a:ext uri="{9D8B030D-6E8A-4147-A177-3AD203B41FA5}">
                      <a16:colId xmlns:a16="http://schemas.microsoft.com/office/drawing/2014/main" val="3453611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TOP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KEYWORD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8852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sz="1200" dirty="0">
                        <a:latin typeface="Montserra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863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sz="1200" dirty="0">
                        <a:latin typeface="Montserra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092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sz="1200" dirty="0">
                        <a:latin typeface="Montserra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318368"/>
                  </a:ext>
                </a:extLst>
              </a:tr>
            </a:tbl>
          </a:graphicData>
        </a:graphic>
      </p:graphicFrame>
      <p:graphicFrame>
        <p:nvGraphicFramePr>
          <p:cNvPr id="62" name="Tabla 61">
            <a:extLst>
              <a:ext uri="{FF2B5EF4-FFF2-40B4-BE49-F238E27FC236}">
                <a16:creationId xmlns:a16="http://schemas.microsoft.com/office/drawing/2014/main" id="{A5214056-3CB6-D445-A7CD-12B33E50E7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208020"/>
              </p:ext>
            </p:extLst>
          </p:nvPr>
        </p:nvGraphicFramePr>
        <p:xfrm>
          <a:off x="7139138" y="2107783"/>
          <a:ext cx="2449836" cy="1483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28275">
                  <a:extLst>
                    <a:ext uri="{9D8B030D-6E8A-4147-A177-3AD203B41FA5}">
                      <a16:colId xmlns:a16="http://schemas.microsoft.com/office/drawing/2014/main" val="1533533290"/>
                    </a:ext>
                  </a:extLst>
                </a:gridCol>
                <a:gridCol w="1821561">
                  <a:extLst>
                    <a:ext uri="{9D8B030D-6E8A-4147-A177-3AD203B41FA5}">
                      <a16:colId xmlns:a16="http://schemas.microsoft.com/office/drawing/2014/main" val="3453611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TOP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KEYWORD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8852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sz="1200" dirty="0">
                        <a:latin typeface="Montserra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863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sz="1200" dirty="0">
                        <a:latin typeface="Montserra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092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sz="1200" dirty="0">
                        <a:latin typeface="Montserra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318368"/>
                  </a:ext>
                </a:extLst>
              </a:tr>
            </a:tbl>
          </a:graphicData>
        </a:graphic>
      </p:graphicFrame>
      <p:graphicFrame>
        <p:nvGraphicFramePr>
          <p:cNvPr id="63" name="Tabla 62">
            <a:extLst>
              <a:ext uri="{FF2B5EF4-FFF2-40B4-BE49-F238E27FC236}">
                <a16:creationId xmlns:a16="http://schemas.microsoft.com/office/drawing/2014/main" id="{38BA44E6-4A6E-0340-BA8F-686554D31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361944"/>
              </p:ext>
            </p:extLst>
          </p:nvPr>
        </p:nvGraphicFramePr>
        <p:xfrm>
          <a:off x="7188730" y="4663077"/>
          <a:ext cx="2449836" cy="1483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28275">
                  <a:extLst>
                    <a:ext uri="{9D8B030D-6E8A-4147-A177-3AD203B41FA5}">
                      <a16:colId xmlns:a16="http://schemas.microsoft.com/office/drawing/2014/main" val="1533533290"/>
                    </a:ext>
                  </a:extLst>
                </a:gridCol>
                <a:gridCol w="1821561">
                  <a:extLst>
                    <a:ext uri="{9D8B030D-6E8A-4147-A177-3AD203B41FA5}">
                      <a16:colId xmlns:a16="http://schemas.microsoft.com/office/drawing/2014/main" val="3453611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TOP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KEYWORD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8852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sz="1200" dirty="0">
                        <a:latin typeface="Montserra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863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sz="1200" dirty="0">
                        <a:latin typeface="Montserra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092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sz="1200" dirty="0">
                        <a:latin typeface="Montserra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318368"/>
                  </a:ext>
                </a:extLst>
              </a:tr>
            </a:tbl>
          </a:graphicData>
        </a:graphic>
      </p:graphicFrame>
      <p:sp>
        <p:nvSpPr>
          <p:cNvPr id="7" name="Marcador de texto 2">
            <a:extLst>
              <a:ext uri="{FF2B5EF4-FFF2-40B4-BE49-F238E27FC236}">
                <a16:creationId xmlns:a16="http://schemas.microsoft.com/office/drawing/2014/main" id="{29F203C1-1AFE-0723-DE1C-A6BBBF584460}"/>
              </a:ext>
            </a:extLst>
          </p:cNvPr>
          <p:cNvSpPr txBox="1">
            <a:spLocks/>
          </p:cNvSpPr>
          <p:nvPr/>
        </p:nvSpPr>
        <p:spPr>
          <a:xfrm>
            <a:off x="557118" y="91130"/>
            <a:ext cx="8741709" cy="75052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i="0" kern="1200">
                <a:solidFill>
                  <a:srgbClr val="1D316C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2400" b="1" dirty="0">
                <a:solidFill>
                  <a:schemeClr val="accent2"/>
                </a:solidFill>
                <a:latin typeface="Montserrat" pitchFamily="2" charset="77"/>
              </a:rPr>
              <a:t>6. </a:t>
            </a:r>
            <a:r>
              <a:rPr lang="es-ES_tradnl" sz="2400" b="1" dirty="0">
                <a:solidFill>
                  <a:schemeClr val="tx1"/>
                </a:solidFill>
                <a:latin typeface="Montserrat" pitchFamily="2" charset="77"/>
              </a:rPr>
              <a:t>Sexto ejercicio: 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FODA</a:t>
            </a:r>
          </a:p>
        </p:txBody>
      </p:sp>
      <p:sp>
        <p:nvSpPr>
          <p:cNvPr id="9" name="Marcador de texto 4">
            <a:extLst>
              <a:ext uri="{FF2B5EF4-FFF2-40B4-BE49-F238E27FC236}">
                <a16:creationId xmlns:a16="http://schemas.microsoft.com/office/drawing/2014/main" id="{F13AA2B3-25AD-E4E2-3F18-A63E38661120}"/>
              </a:ext>
            </a:extLst>
          </p:cNvPr>
          <p:cNvSpPr txBox="1">
            <a:spLocks/>
          </p:cNvSpPr>
          <p:nvPr/>
        </p:nvSpPr>
        <p:spPr>
          <a:xfrm>
            <a:off x="559200" y="841658"/>
            <a:ext cx="8741709" cy="31695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kern="1200">
                <a:solidFill>
                  <a:schemeClr val="accent2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dirty="0">
                <a:solidFill>
                  <a:schemeClr val="tx1"/>
                </a:solidFill>
                <a:latin typeface="Montserrat Light" pitchFamily="2" charset="77"/>
              </a:rPr>
              <a:t>Fuerzas, oportunidades, debilidades y amenazas.</a:t>
            </a:r>
            <a:endParaRPr lang="es-ES_tradnl" sz="1400" dirty="0">
              <a:solidFill>
                <a:schemeClr val="tx1"/>
              </a:solidFill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1533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018736" y="1742115"/>
            <a:ext cx="1455294" cy="1440739"/>
            <a:chOff x="1021066" y="1539127"/>
            <a:chExt cx="1343698" cy="1329913"/>
          </a:xfrm>
        </p:grpSpPr>
        <p:sp>
          <p:nvSpPr>
            <p:cNvPr id="7" name="Freeform 1"/>
            <p:cNvSpPr>
              <a:spLocks noChangeArrowheads="1"/>
            </p:cNvSpPr>
            <p:nvPr/>
          </p:nvSpPr>
          <p:spPr bwMode="auto">
            <a:xfrm>
              <a:off x="1021066" y="1539127"/>
              <a:ext cx="1343698" cy="1329913"/>
            </a:xfrm>
            <a:custGeom>
              <a:avLst/>
              <a:gdLst>
                <a:gd name="T0" fmla="*/ 5469 w 6447"/>
                <a:gd name="T1" fmla="*/ 5469 h 6381"/>
                <a:gd name="T2" fmla="*/ 5469 w 6447"/>
                <a:gd name="T3" fmla="*/ 5469 h 6381"/>
                <a:gd name="T4" fmla="*/ 6446 w 6447"/>
                <a:gd name="T5" fmla="*/ 3190 h 6381"/>
                <a:gd name="T6" fmla="*/ 3256 w 6447"/>
                <a:gd name="T7" fmla="*/ 0 h 6381"/>
                <a:gd name="T8" fmla="*/ 0 w 6447"/>
                <a:gd name="T9" fmla="*/ 3190 h 6381"/>
                <a:gd name="T10" fmla="*/ 3256 w 6447"/>
                <a:gd name="T11" fmla="*/ 6380 h 6381"/>
                <a:gd name="T12" fmla="*/ 6446 w 6447"/>
                <a:gd name="T13" fmla="*/ 6380 h 6381"/>
                <a:gd name="T14" fmla="*/ 6446 w 6447"/>
                <a:gd name="T15" fmla="*/ 5469 h 6381"/>
                <a:gd name="T16" fmla="*/ 5469 w 6447"/>
                <a:gd name="T17" fmla="*/ 5469 h 6381"/>
                <a:gd name="T18" fmla="*/ 5729 w 6447"/>
                <a:gd name="T19" fmla="*/ 5469 h 6381"/>
                <a:gd name="T20" fmla="*/ 5729 w 6447"/>
                <a:gd name="T21" fmla="*/ 5469 h 6381"/>
                <a:gd name="T22" fmla="*/ 5729 w 6447"/>
                <a:gd name="T23" fmla="*/ 5469 h 6381"/>
                <a:gd name="T24" fmla="*/ 5600 w 6447"/>
                <a:gd name="T25" fmla="*/ 5469 h 6381"/>
                <a:gd name="T26" fmla="*/ 5600 w 6447"/>
                <a:gd name="T27" fmla="*/ 5469 h 6381"/>
                <a:gd name="T28" fmla="*/ 5600 w 6447"/>
                <a:gd name="T29" fmla="*/ 5469 h 6381"/>
                <a:gd name="T30" fmla="*/ 5600 w 6447"/>
                <a:gd name="T31" fmla="*/ 5469 h 6381"/>
                <a:gd name="T32" fmla="*/ 5600 w 6447"/>
                <a:gd name="T33" fmla="*/ 5469 h 6381"/>
                <a:gd name="T34" fmla="*/ 5600 w 6447"/>
                <a:gd name="T35" fmla="*/ 5469 h 6381"/>
                <a:gd name="T36" fmla="*/ 5600 w 6447"/>
                <a:gd name="T37" fmla="*/ 5469 h 6381"/>
                <a:gd name="T38" fmla="*/ 5600 w 6447"/>
                <a:gd name="T39" fmla="*/ 5469 h 6381"/>
                <a:gd name="T40" fmla="*/ 5600 w 6447"/>
                <a:gd name="T41" fmla="*/ 5469 h 6381"/>
                <a:gd name="T42" fmla="*/ 5600 w 6447"/>
                <a:gd name="T43" fmla="*/ 5469 h 6381"/>
                <a:gd name="T44" fmla="*/ 5600 w 6447"/>
                <a:gd name="T45" fmla="*/ 5469 h 6381"/>
                <a:gd name="T46" fmla="*/ 5600 w 6447"/>
                <a:gd name="T47" fmla="*/ 5469 h 6381"/>
                <a:gd name="T48" fmla="*/ 5600 w 6447"/>
                <a:gd name="T49" fmla="*/ 5469 h 6381"/>
                <a:gd name="T50" fmla="*/ 5600 w 6447"/>
                <a:gd name="T51" fmla="*/ 5469 h 6381"/>
                <a:gd name="T52" fmla="*/ 5600 w 6447"/>
                <a:gd name="T53" fmla="*/ 5469 h 6381"/>
                <a:gd name="T54" fmla="*/ 5600 w 6447"/>
                <a:gd name="T55" fmla="*/ 5469 h 6381"/>
                <a:gd name="T56" fmla="*/ 5600 w 6447"/>
                <a:gd name="T57" fmla="*/ 5469 h 6381"/>
                <a:gd name="T58" fmla="*/ 5600 w 6447"/>
                <a:gd name="T59" fmla="*/ 5469 h 6381"/>
                <a:gd name="T60" fmla="*/ 5729 w 6447"/>
                <a:gd name="T61" fmla="*/ 5469 h 6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447" h="6381">
                  <a:moveTo>
                    <a:pt x="5469" y="5469"/>
                  </a:moveTo>
                  <a:lnTo>
                    <a:pt x="5469" y="5469"/>
                  </a:lnTo>
                  <a:cubicBezTo>
                    <a:pt x="6121" y="4882"/>
                    <a:pt x="6446" y="4036"/>
                    <a:pt x="6446" y="3190"/>
                  </a:cubicBezTo>
                  <a:cubicBezTo>
                    <a:pt x="6446" y="1431"/>
                    <a:pt x="5013" y="0"/>
                    <a:pt x="3256" y="0"/>
                  </a:cubicBezTo>
                  <a:cubicBezTo>
                    <a:pt x="1433" y="0"/>
                    <a:pt x="0" y="1431"/>
                    <a:pt x="0" y="3190"/>
                  </a:cubicBezTo>
                  <a:cubicBezTo>
                    <a:pt x="0" y="5013"/>
                    <a:pt x="1433" y="6380"/>
                    <a:pt x="3256" y="6380"/>
                  </a:cubicBezTo>
                  <a:cubicBezTo>
                    <a:pt x="4298" y="6380"/>
                    <a:pt x="5340" y="6380"/>
                    <a:pt x="6446" y="6380"/>
                  </a:cubicBezTo>
                  <a:cubicBezTo>
                    <a:pt x="6446" y="6119"/>
                    <a:pt x="6446" y="5794"/>
                    <a:pt x="6446" y="5469"/>
                  </a:cubicBezTo>
                  <a:cubicBezTo>
                    <a:pt x="6121" y="5469"/>
                    <a:pt x="5794" y="5469"/>
                    <a:pt x="5469" y="5469"/>
                  </a:cubicBezTo>
                  <a:close/>
                  <a:moveTo>
                    <a:pt x="5729" y="5469"/>
                  </a:moveTo>
                  <a:lnTo>
                    <a:pt x="5729" y="5469"/>
                  </a:lnTo>
                  <a:lnTo>
                    <a:pt x="5729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729" y="5469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 sz="731" dirty="0"/>
            </a:p>
          </p:txBody>
        </p:sp>
        <p:sp>
          <p:nvSpPr>
            <p:cNvPr id="8" name="Freeform 2"/>
            <p:cNvSpPr>
              <a:spLocks noChangeArrowheads="1"/>
            </p:cNvSpPr>
            <p:nvPr/>
          </p:nvSpPr>
          <p:spPr bwMode="auto">
            <a:xfrm>
              <a:off x="1021066" y="1539127"/>
              <a:ext cx="1343698" cy="1329913"/>
            </a:xfrm>
            <a:custGeom>
              <a:avLst/>
              <a:gdLst>
                <a:gd name="T0" fmla="*/ 977 w 6447"/>
                <a:gd name="T1" fmla="*/ 3190 h 6381"/>
                <a:gd name="T2" fmla="*/ 977 w 6447"/>
                <a:gd name="T3" fmla="*/ 3190 h 6381"/>
                <a:gd name="T4" fmla="*/ 3256 w 6447"/>
                <a:gd name="T5" fmla="*/ 975 h 6381"/>
                <a:gd name="T6" fmla="*/ 5469 w 6447"/>
                <a:gd name="T7" fmla="*/ 3190 h 6381"/>
                <a:gd name="T8" fmla="*/ 4819 w 6447"/>
                <a:gd name="T9" fmla="*/ 4817 h 6381"/>
                <a:gd name="T10" fmla="*/ 5469 w 6447"/>
                <a:gd name="T11" fmla="*/ 4817 h 6381"/>
                <a:gd name="T12" fmla="*/ 5469 w 6447"/>
                <a:gd name="T13" fmla="*/ 5469 h 6381"/>
                <a:gd name="T14" fmla="*/ 3256 w 6447"/>
                <a:gd name="T15" fmla="*/ 5469 h 6381"/>
                <a:gd name="T16" fmla="*/ 977 w 6447"/>
                <a:gd name="T17" fmla="*/ 3190 h 6381"/>
                <a:gd name="T18" fmla="*/ 5469 w 6447"/>
                <a:gd name="T19" fmla="*/ 5469 h 6381"/>
                <a:gd name="T20" fmla="*/ 5469 w 6447"/>
                <a:gd name="T21" fmla="*/ 5469 h 6381"/>
                <a:gd name="T22" fmla="*/ 6446 w 6447"/>
                <a:gd name="T23" fmla="*/ 3190 h 6381"/>
                <a:gd name="T24" fmla="*/ 3256 w 6447"/>
                <a:gd name="T25" fmla="*/ 0 h 6381"/>
                <a:gd name="T26" fmla="*/ 0 w 6447"/>
                <a:gd name="T27" fmla="*/ 3190 h 6381"/>
                <a:gd name="T28" fmla="*/ 3256 w 6447"/>
                <a:gd name="T29" fmla="*/ 6380 h 6381"/>
                <a:gd name="T30" fmla="*/ 6446 w 6447"/>
                <a:gd name="T31" fmla="*/ 6380 h 6381"/>
                <a:gd name="T32" fmla="*/ 6446 w 6447"/>
                <a:gd name="T33" fmla="*/ 5469 h 6381"/>
                <a:gd name="T34" fmla="*/ 5469 w 6447"/>
                <a:gd name="T35" fmla="*/ 5469 h 6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447" h="6381">
                  <a:moveTo>
                    <a:pt x="977" y="3190"/>
                  </a:moveTo>
                  <a:lnTo>
                    <a:pt x="977" y="3190"/>
                  </a:lnTo>
                  <a:cubicBezTo>
                    <a:pt x="977" y="1952"/>
                    <a:pt x="1954" y="975"/>
                    <a:pt x="3256" y="975"/>
                  </a:cubicBezTo>
                  <a:cubicBezTo>
                    <a:pt x="4492" y="975"/>
                    <a:pt x="5469" y="1952"/>
                    <a:pt x="5469" y="3190"/>
                  </a:cubicBezTo>
                  <a:cubicBezTo>
                    <a:pt x="5469" y="3775"/>
                    <a:pt x="5273" y="4361"/>
                    <a:pt x="4819" y="4817"/>
                  </a:cubicBezTo>
                  <a:cubicBezTo>
                    <a:pt x="5469" y="4817"/>
                    <a:pt x="5469" y="4817"/>
                    <a:pt x="5469" y="4817"/>
                  </a:cubicBezTo>
                  <a:cubicBezTo>
                    <a:pt x="5469" y="5469"/>
                    <a:pt x="5469" y="5469"/>
                    <a:pt x="5469" y="5469"/>
                  </a:cubicBezTo>
                  <a:cubicBezTo>
                    <a:pt x="3256" y="5469"/>
                    <a:pt x="3256" y="5469"/>
                    <a:pt x="3256" y="5469"/>
                  </a:cubicBezTo>
                  <a:cubicBezTo>
                    <a:pt x="1954" y="5469"/>
                    <a:pt x="977" y="4492"/>
                    <a:pt x="977" y="3190"/>
                  </a:cubicBezTo>
                  <a:close/>
                  <a:moveTo>
                    <a:pt x="5469" y="5469"/>
                  </a:moveTo>
                  <a:lnTo>
                    <a:pt x="5469" y="5469"/>
                  </a:lnTo>
                  <a:cubicBezTo>
                    <a:pt x="6121" y="4882"/>
                    <a:pt x="6446" y="4036"/>
                    <a:pt x="6446" y="3190"/>
                  </a:cubicBezTo>
                  <a:cubicBezTo>
                    <a:pt x="6446" y="1431"/>
                    <a:pt x="5013" y="0"/>
                    <a:pt x="3256" y="0"/>
                  </a:cubicBezTo>
                  <a:cubicBezTo>
                    <a:pt x="1433" y="0"/>
                    <a:pt x="0" y="1431"/>
                    <a:pt x="0" y="3190"/>
                  </a:cubicBezTo>
                  <a:cubicBezTo>
                    <a:pt x="0" y="5013"/>
                    <a:pt x="1433" y="6380"/>
                    <a:pt x="3256" y="6380"/>
                  </a:cubicBezTo>
                  <a:cubicBezTo>
                    <a:pt x="6446" y="6380"/>
                    <a:pt x="6446" y="6380"/>
                    <a:pt x="6446" y="6380"/>
                  </a:cubicBezTo>
                  <a:cubicBezTo>
                    <a:pt x="6446" y="5469"/>
                    <a:pt x="6446" y="5469"/>
                    <a:pt x="6446" y="5469"/>
                  </a:cubicBezTo>
                  <a:lnTo>
                    <a:pt x="5469" y="5469"/>
                  </a:lnTo>
                  <a:close/>
                </a:path>
              </a:pathLst>
            </a:cu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 sz="731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200000" y="1742115"/>
            <a:ext cx="1455294" cy="1440739"/>
            <a:chOff x="2951469" y="1539127"/>
            <a:chExt cx="1343698" cy="1329913"/>
          </a:xfrm>
        </p:grpSpPr>
        <p:sp>
          <p:nvSpPr>
            <p:cNvPr id="10" name="Freeform 1"/>
            <p:cNvSpPr>
              <a:spLocks noChangeArrowheads="1"/>
            </p:cNvSpPr>
            <p:nvPr/>
          </p:nvSpPr>
          <p:spPr bwMode="auto">
            <a:xfrm>
              <a:off x="2951469" y="1539127"/>
              <a:ext cx="1343698" cy="1329913"/>
            </a:xfrm>
            <a:custGeom>
              <a:avLst/>
              <a:gdLst>
                <a:gd name="T0" fmla="*/ 5469 w 6447"/>
                <a:gd name="T1" fmla="*/ 5469 h 6381"/>
                <a:gd name="T2" fmla="*/ 5469 w 6447"/>
                <a:gd name="T3" fmla="*/ 5469 h 6381"/>
                <a:gd name="T4" fmla="*/ 6446 w 6447"/>
                <a:gd name="T5" fmla="*/ 3190 h 6381"/>
                <a:gd name="T6" fmla="*/ 3256 w 6447"/>
                <a:gd name="T7" fmla="*/ 0 h 6381"/>
                <a:gd name="T8" fmla="*/ 0 w 6447"/>
                <a:gd name="T9" fmla="*/ 3190 h 6381"/>
                <a:gd name="T10" fmla="*/ 3256 w 6447"/>
                <a:gd name="T11" fmla="*/ 6380 h 6381"/>
                <a:gd name="T12" fmla="*/ 6446 w 6447"/>
                <a:gd name="T13" fmla="*/ 6380 h 6381"/>
                <a:gd name="T14" fmla="*/ 6446 w 6447"/>
                <a:gd name="T15" fmla="*/ 5469 h 6381"/>
                <a:gd name="T16" fmla="*/ 5469 w 6447"/>
                <a:gd name="T17" fmla="*/ 5469 h 6381"/>
                <a:gd name="T18" fmla="*/ 5729 w 6447"/>
                <a:gd name="T19" fmla="*/ 5469 h 6381"/>
                <a:gd name="T20" fmla="*/ 5729 w 6447"/>
                <a:gd name="T21" fmla="*/ 5469 h 6381"/>
                <a:gd name="T22" fmla="*/ 5729 w 6447"/>
                <a:gd name="T23" fmla="*/ 5469 h 6381"/>
                <a:gd name="T24" fmla="*/ 5600 w 6447"/>
                <a:gd name="T25" fmla="*/ 5469 h 6381"/>
                <a:gd name="T26" fmla="*/ 5600 w 6447"/>
                <a:gd name="T27" fmla="*/ 5469 h 6381"/>
                <a:gd name="T28" fmla="*/ 5600 w 6447"/>
                <a:gd name="T29" fmla="*/ 5469 h 6381"/>
                <a:gd name="T30" fmla="*/ 5600 w 6447"/>
                <a:gd name="T31" fmla="*/ 5469 h 6381"/>
                <a:gd name="T32" fmla="*/ 5600 w 6447"/>
                <a:gd name="T33" fmla="*/ 5469 h 6381"/>
                <a:gd name="T34" fmla="*/ 5600 w 6447"/>
                <a:gd name="T35" fmla="*/ 5469 h 6381"/>
                <a:gd name="T36" fmla="*/ 5600 w 6447"/>
                <a:gd name="T37" fmla="*/ 5469 h 6381"/>
                <a:gd name="T38" fmla="*/ 5600 w 6447"/>
                <a:gd name="T39" fmla="*/ 5469 h 6381"/>
                <a:gd name="T40" fmla="*/ 5600 w 6447"/>
                <a:gd name="T41" fmla="*/ 5469 h 6381"/>
                <a:gd name="T42" fmla="*/ 5600 w 6447"/>
                <a:gd name="T43" fmla="*/ 5469 h 6381"/>
                <a:gd name="T44" fmla="*/ 5600 w 6447"/>
                <a:gd name="T45" fmla="*/ 5469 h 6381"/>
                <a:gd name="T46" fmla="*/ 5600 w 6447"/>
                <a:gd name="T47" fmla="*/ 5469 h 6381"/>
                <a:gd name="T48" fmla="*/ 5600 w 6447"/>
                <a:gd name="T49" fmla="*/ 5469 h 6381"/>
                <a:gd name="T50" fmla="*/ 5600 w 6447"/>
                <a:gd name="T51" fmla="*/ 5469 h 6381"/>
                <a:gd name="T52" fmla="*/ 5600 w 6447"/>
                <a:gd name="T53" fmla="*/ 5469 h 6381"/>
                <a:gd name="T54" fmla="*/ 5600 w 6447"/>
                <a:gd name="T55" fmla="*/ 5469 h 6381"/>
                <a:gd name="T56" fmla="*/ 5600 w 6447"/>
                <a:gd name="T57" fmla="*/ 5469 h 6381"/>
                <a:gd name="T58" fmla="*/ 5600 w 6447"/>
                <a:gd name="T59" fmla="*/ 5469 h 6381"/>
                <a:gd name="T60" fmla="*/ 5729 w 6447"/>
                <a:gd name="T61" fmla="*/ 5469 h 6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447" h="6381">
                  <a:moveTo>
                    <a:pt x="5469" y="5469"/>
                  </a:moveTo>
                  <a:lnTo>
                    <a:pt x="5469" y="5469"/>
                  </a:lnTo>
                  <a:cubicBezTo>
                    <a:pt x="6121" y="4882"/>
                    <a:pt x="6446" y="4036"/>
                    <a:pt x="6446" y="3190"/>
                  </a:cubicBezTo>
                  <a:cubicBezTo>
                    <a:pt x="6446" y="1431"/>
                    <a:pt x="5013" y="0"/>
                    <a:pt x="3256" y="0"/>
                  </a:cubicBezTo>
                  <a:cubicBezTo>
                    <a:pt x="1433" y="0"/>
                    <a:pt x="0" y="1431"/>
                    <a:pt x="0" y="3190"/>
                  </a:cubicBezTo>
                  <a:cubicBezTo>
                    <a:pt x="0" y="5013"/>
                    <a:pt x="1433" y="6380"/>
                    <a:pt x="3256" y="6380"/>
                  </a:cubicBezTo>
                  <a:cubicBezTo>
                    <a:pt x="4298" y="6380"/>
                    <a:pt x="5340" y="6380"/>
                    <a:pt x="6446" y="6380"/>
                  </a:cubicBezTo>
                  <a:cubicBezTo>
                    <a:pt x="6446" y="6119"/>
                    <a:pt x="6446" y="5794"/>
                    <a:pt x="6446" y="5469"/>
                  </a:cubicBezTo>
                  <a:cubicBezTo>
                    <a:pt x="6121" y="5469"/>
                    <a:pt x="5794" y="5469"/>
                    <a:pt x="5469" y="5469"/>
                  </a:cubicBezTo>
                  <a:close/>
                  <a:moveTo>
                    <a:pt x="5729" y="5469"/>
                  </a:moveTo>
                  <a:lnTo>
                    <a:pt x="5729" y="5469"/>
                  </a:lnTo>
                  <a:lnTo>
                    <a:pt x="5729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729" y="5469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 sz="731" dirty="0"/>
            </a:p>
          </p:txBody>
        </p:sp>
        <p:sp>
          <p:nvSpPr>
            <p:cNvPr id="11" name="Freeform 2"/>
            <p:cNvSpPr>
              <a:spLocks noChangeArrowheads="1"/>
            </p:cNvSpPr>
            <p:nvPr/>
          </p:nvSpPr>
          <p:spPr bwMode="auto">
            <a:xfrm>
              <a:off x="2951469" y="1539127"/>
              <a:ext cx="1343698" cy="1329913"/>
            </a:xfrm>
            <a:custGeom>
              <a:avLst/>
              <a:gdLst>
                <a:gd name="T0" fmla="*/ 977 w 6447"/>
                <a:gd name="T1" fmla="*/ 3190 h 6381"/>
                <a:gd name="T2" fmla="*/ 977 w 6447"/>
                <a:gd name="T3" fmla="*/ 3190 h 6381"/>
                <a:gd name="T4" fmla="*/ 3256 w 6447"/>
                <a:gd name="T5" fmla="*/ 975 h 6381"/>
                <a:gd name="T6" fmla="*/ 5469 w 6447"/>
                <a:gd name="T7" fmla="*/ 3190 h 6381"/>
                <a:gd name="T8" fmla="*/ 4819 w 6447"/>
                <a:gd name="T9" fmla="*/ 4817 h 6381"/>
                <a:gd name="T10" fmla="*/ 5469 w 6447"/>
                <a:gd name="T11" fmla="*/ 4817 h 6381"/>
                <a:gd name="T12" fmla="*/ 5469 w 6447"/>
                <a:gd name="T13" fmla="*/ 5469 h 6381"/>
                <a:gd name="T14" fmla="*/ 3256 w 6447"/>
                <a:gd name="T15" fmla="*/ 5469 h 6381"/>
                <a:gd name="T16" fmla="*/ 977 w 6447"/>
                <a:gd name="T17" fmla="*/ 3190 h 6381"/>
                <a:gd name="T18" fmla="*/ 5469 w 6447"/>
                <a:gd name="T19" fmla="*/ 5469 h 6381"/>
                <a:gd name="T20" fmla="*/ 5469 w 6447"/>
                <a:gd name="T21" fmla="*/ 5469 h 6381"/>
                <a:gd name="T22" fmla="*/ 6446 w 6447"/>
                <a:gd name="T23" fmla="*/ 3190 h 6381"/>
                <a:gd name="T24" fmla="*/ 3256 w 6447"/>
                <a:gd name="T25" fmla="*/ 0 h 6381"/>
                <a:gd name="T26" fmla="*/ 0 w 6447"/>
                <a:gd name="T27" fmla="*/ 3190 h 6381"/>
                <a:gd name="T28" fmla="*/ 3256 w 6447"/>
                <a:gd name="T29" fmla="*/ 6380 h 6381"/>
                <a:gd name="T30" fmla="*/ 6446 w 6447"/>
                <a:gd name="T31" fmla="*/ 6380 h 6381"/>
                <a:gd name="T32" fmla="*/ 6446 w 6447"/>
                <a:gd name="T33" fmla="*/ 5469 h 6381"/>
                <a:gd name="T34" fmla="*/ 5469 w 6447"/>
                <a:gd name="T35" fmla="*/ 5469 h 6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447" h="6381">
                  <a:moveTo>
                    <a:pt x="977" y="3190"/>
                  </a:moveTo>
                  <a:lnTo>
                    <a:pt x="977" y="3190"/>
                  </a:lnTo>
                  <a:cubicBezTo>
                    <a:pt x="977" y="1952"/>
                    <a:pt x="1954" y="975"/>
                    <a:pt x="3256" y="975"/>
                  </a:cubicBezTo>
                  <a:cubicBezTo>
                    <a:pt x="4492" y="975"/>
                    <a:pt x="5469" y="1952"/>
                    <a:pt x="5469" y="3190"/>
                  </a:cubicBezTo>
                  <a:cubicBezTo>
                    <a:pt x="5469" y="3775"/>
                    <a:pt x="5273" y="4361"/>
                    <a:pt x="4819" y="4817"/>
                  </a:cubicBezTo>
                  <a:cubicBezTo>
                    <a:pt x="5469" y="4817"/>
                    <a:pt x="5469" y="4817"/>
                    <a:pt x="5469" y="4817"/>
                  </a:cubicBezTo>
                  <a:cubicBezTo>
                    <a:pt x="5469" y="5469"/>
                    <a:pt x="5469" y="5469"/>
                    <a:pt x="5469" y="5469"/>
                  </a:cubicBezTo>
                  <a:cubicBezTo>
                    <a:pt x="3256" y="5469"/>
                    <a:pt x="3256" y="5469"/>
                    <a:pt x="3256" y="5469"/>
                  </a:cubicBezTo>
                  <a:cubicBezTo>
                    <a:pt x="1954" y="5469"/>
                    <a:pt x="977" y="4492"/>
                    <a:pt x="977" y="3190"/>
                  </a:cubicBezTo>
                  <a:close/>
                  <a:moveTo>
                    <a:pt x="5469" y="5469"/>
                  </a:moveTo>
                  <a:lnTo>
                    <a:pt x="5469" y="5469"/>
                  </a:lnTo>
                  <a:cubicBezTo>
                    <a:pt x="6121" y="4882"/>
                    <a:pt x="6446" y="4036"/>
                    <a:pt x="6446" y="3190"/>
                  </a:cubicBezTo>
                  <a:cubicBezTo>
                    <a:pt x="6446" y="1431"/>
                    <a:pt x="5013" y="0"/>
                    <a:pt x="3256" y="0"/>
                  </a:cubicBezTo>
                  <a:cubicBezTo>
                    <a:pt x="1433" y="0"/>
                    <a:pt x="0" y="1431"/>
                    <a:pt x="0" y="3190"/>
                  </a:cubicBezTo>
                  <a:cubicBezTo>
                    <a:pt x="0" y="5013"/>
                    <a:pt x="1433" y="6380"/>
                    <a:pt x="3256" y="6380"/>
                  </a:cubicBezTo>
                  <a:cubicBezTo>
                    <a:pt x="6446" y="6380"/>
                    <a:pt x="6446" y="6380"/>
                    <a:pt x="6446" y="6380"/>
                  </a:cubicBezTo>
                  <a:cubicBezTo>
                    <a:pt x="6446" y="5469"/>
                    <a:pt x="6446" y="5469"/>
                    <a:pt x="6446" y="5469"/>
                  </a:cubicBezTo>
                  <a:lnTo>
                    <a:pt x="5469" y="5469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 sz="731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309644" y="1742115"/>
            <a:ext cx="1455294" cy="1440739"/>
            <a:chOff x="4881873" y="1539127"/>
            <a:chExt cx="1343698" cy="1329913"/>
          </a:xfrm>
        </p:grpSpPr>
        <p:sp>
          <p:nvSpPr>
            <p:cNvPr id="13" name="Freeform 1"/>
            <p:cNvSpPr>
              <a:spLocks noChangeArrowheads="1"/>
            </p:cNvSpPr>
            <p:nvPr/>
          </p:nvSpPr>
          <p:spPr bwMode="auto">
            <a:xfrm>
              <a:off x="4881873" y="1539127"/>
              <a:ext cx="1343698" cy="1329913"/>
            </a:xfrm>
            <a:custGeom>
              <a:avLst/>
              <a:gdLst>
                <a:gd name="T0" fmla="*/ 5469 w 6447"/>
                <a:gd name="T1" fmla="*/ 5469 h 6381"/>
                <a:gd name="T2" fmla="*/ 5469 w 6447"/>
                <a:gd name="T3" fmla="*/ 5469 h 6381"/>
                <a:gd name="T4" fmla="*/ 6446 w 6447"/>
                <a:gd name="T5" fmla="*/ 3190 h 6381"/>
                <a:gd name="T6" fmla="*/ 3256 w 6447"/>
                <a:gd name="T7" fmla="*/ 0 h 6381"/>
                <a:gd name="T8" fmla="*/ 0 w 6447"/>
                <a:gd name="T9" fmla="*/ 3190 h 6381"/>
                <a:gd name="T10" fmla="*/ 3256 w 6447"/>
                <a:gd name="T11" fmla="*/ 6380 h 6381"/>
                <a:gd name="T12" fmla="*/ 6446 w 6447"/>
                <a:gd name="T13" fmla="*/ 6380 h 6381"/>
                <a:gd name="T14" fmla="*/ 6446 w 6447"/>
                <a:gd name="T15" fmla="*/ 5469 h 6381"/>
                <a:gd name="T16" fmla="*/ 5469 w 6447"/>
                <a:gd name="T17" fmla="*/ 5469 h 6381"/>
                <a:gd name="T18" fmla="*/ 5729 w 6447"/>
                <a:gd name="T19" fmla="*/ 5469 h 6381"/>
                <a:gd name="T20" fmla="*/ 5729 w 6447"/>
                <a:gd name="T21" fmla="*/ 5469 h 6381"/>
                <a:gd name="T22" fmla="*/ 5729 w 6447"/>
                <a:gd name="T23" fmla="*/ 5469 h 6381"/>
                <a:gd name="T24" fmla="*/ 5600 w 6447"/>
                <a:gd name="T25" fmla="*/ 5469 h 6381"/>
                <a:gd name="T26" fmla="*/ 5600 w 6447"/>
                <a:gd name="T27" fmla="*/ 5469 h 6381"/>
                <a:gd name="T28" fmla="*/ 5600 w 6447"/>
                <a:gd name="T29" fmla="*/ 5469 h 6381"/>
                <a:gd name="T30" fmla="*/ 5600 w 6447"/>
                <a:gd name="T31" fmla="*/ 5469 h 6381"/>
                <a:gd name="T32" fmla="*/ 5600 w 6447"/>
                <a:gd name="T33" fmla="*/ 5469 h 6381"/>
                <a:gd name="T34" fmla="*/ 5600 w 6447"/>
                <a:gd name="T35" fmla="*/ 5469 h 6381"/>
                <a:gd name="T36" fmla="*/ 5600 w 6447"/>
                <a:gd name="T37" fmla="*/ 5469 h 6381"/>
                <a:gd name="T38" fmla="*/ 5600 w 6447"/>
                <a:gd name="T39" fmla="*/ 5469 h 6381"/>
                <a:gd name="T40" fmla="*/ 5600 w 6447"/>
                <a:gd name="T41" fmla="*/ 5469 h 6381"/>
                <a:gd name="T42" fmla="*/ 5600 w 6447"/>
                <a:gd name="T43" fmla="*/ 5469 h 6381"/>
                <a:gd name="T44" fmla="*/ 5600 w 6447"/>
                <a:gd name="T45" fmla="*/ 5469 h 6381"/>
                <a:gd name="T46" fmla="*/ 5600 w 6447"/>
                <a:gd name="T47" fmla="*/ 5469 h 6381"/>
                <a:gd name="T48" fmla="*/ 5600 w 6447"/>
                <a:gd name="T49" fmla="*/ 5469 h 6381"/>
                <a:gd name="T50" fmla="*/ 5600 w 6447"/>
                <a:gd name="T51" fmla="*/ 5469 h 6381"/>
                <a:gd name="T52" fmla="*/ 5600 w 6447"/>
                <a:gd name="T53" fmla="*/ 5469 h 6381"/>
                <a:gd name="T54" fmla="*/ 5600 w 6447"/>
                <a:gd name="T55" fmla="*/ 5469 h 6381"/>
                <a:gd name="T56" fmla="*/ 5600 w 6447"/>
                <a:gd name="T57" fmla="*/ 5469 h 6381"/>
                <a:gd name="T58" fmla="*/ 5600 w 6447"/>
                <a:gd name="T59" fmla="*/ 5469 h 6381"/>
                <a:gd name="T60" fmla="*/ 5729 w 6447"/>
                <a:gd name="T61" fmla="*/ 5469 h 6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447" h="6381">
                  <a:moveTo>
                    <a:pt x="5469" y="5469"/>
                  </a:moveTo>
                  <a:lnTo>
                    <a:pt x="5469" y="5469"/>
                  </a:lnTo>
                  <a:cubicBezTo>
                    <a:pt x="6121" y="4882"/>
                    <a:pt x="6446" y="4036"/>
                    <a:pt x="6446" y="3190"/>
                  </a:cubicBezTo>
                  <a:cubicBezTo>
                    <a:pt x="6446" y="1431"/>
                    <a:pt x="5013" y="0"/>
                    <a:pt x="3256" y="0"/>
                  </a:cubicBezTo>
                  <a:cubicBezTo>
                    <a:pt x="1433" y="0"/>
                    <a:pt x="0" y="1431"/>
                    <a:pt x="0" y="3190"/>
                  </a:cubicBezTo>
                  <a:cubicBezTo>
                    <a:pt x="0" y="5013"/>
                    <a:pt x="1433" y="6380"/>
                    <a:pt x="3256" y="6380"/>
                  </a:cubicBezTo>
                  <a:cubicBezTo>
                    <a:pt x="4298" y="6380"/>
                    <a:pt x="5340" y="6380"/>
                    <a:pt x="6446" y="6380"/>
                  </a:cubicBezTo>
                  <a:cubicBezTo>
                    <a:pt x="6446" y="6119"/>
                    <a:pt x="6446" y="5794"/>
                    <a:pt x="6446" y="5469"/>
                  </a:cubicBezTo>
                  <a:cubicBezTo>
                    <a:pt x="6121" y="5469"/>
                    <a:pt x="5794" y="5469"/>
                    <a:pt x="5469" y="5469"/>
                  </a:cubicBezTo>
                  <a:close/>
                  <a:moveTo>
                    <a:pt x="5729" y="5469"/>
                  </a:moveTo>
                  <a:lnTo>
                    <a:pt x="5729" y="5469"/>
                  </a:lnTo>
                  <a:lnTo>
                    <a:pt x="5729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600" y="5469"/>
                  </a:lnTo>
                  <a:lnTo>
                    <a:pt x="5729" y="5469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 sz="731" dirty="0"/>
            </a:p>
          </p:txBody>
        </p:sp>
        <p:sp>
          <p:nvSpPr>
            <p:cNvPr id="14" name="Freeform 2"/>
            <p:cNvSpPr>
              <a:spLocks noChangeArrowheads="1"/>
            </p:cNvSpPr>
            <p:nvPr/>
          </p:nvSpPr>
          <p:spPr bwMode="auto">
            <a:xfrm>
              <a:off x="4881873" y="1539127"/>
              <a:ext cx="1343698" cy="1329913"/>
            </a:xfrm>
            <a:custGeom>
              <a:avLst/>
              <a:gdLst>
                <a:gd name="T0" fmla="*/ 977 w 6447"/>
                <a:gd name="T1" fmla="*/ 3190 h 6381"/>
                <a:gd name="T2" fmla="*/ 977 w 6447"/>
                <a:gd name="T3" fmla="*/ 3190 h 6381"/>
                <a:gd name="T4" fmla="*/ 3256 w 6447"/>
                <a:gd name="T5" fmla="*/ 975 h 6381"/>
                <a:gd name="T6" fmla="*/ 5469 w 6447"/>
                <a:gd name="T7" fmla="*/ 3190 h 6381"/>
                <a:gd name="T8" fmla="*/ 4819 w 6447"/>
                <a:gd name="T9" fmla="*/ 4817 h 6381"/>
                <a:gd name="T10" fmla="*/ 5469 w 6447"/>
                <a:gd name="T11" fmla="*/ 4817 h 6381"/>
                <a:gd name="T12" fmla="*/ 5469 w 6447"/>
                <a:gd name="T13" fmla="*/ 5469 h 6381"/>
                <a:gd name="T14" fmla="*/ 3256 w 6447"/>
                <a:gd name="T15" fmla="*/ 5469 h 6381"/>
                <a:gd name="T16" fmla="*/ 977 w 6447"/>
                <a:gd name="T17" fmla="*/ 3190 h 6381"/>
                <a:gd name="T18" fmla="*/ 5469 w 6447"/>
                <a:gd name="T19" fmla="*/ 5469 h 6381"/>
                <a:gd name="T20" fmla="*/ 5469 w 6447"/>
                <a:gd name="T21" fmla="*/ 5469 h 6381"/>
                <a:gd name="T22" fmla="*/ 6446 w 6447"/>
                <a:gd name="T23" fmla="*/ 3190 h 6381"/>
                <a:gd name="T24" fmla="*/ 3256 w 6447"/>
                <a:gd name="T25" fmla="*/ 0 h 6381"/>
                <a:gd name="T26" fmla="*/ 0 w 6447"/>
                <a:gd name="T27" fmla="*/ 3190 h 6381"/>
                <a:gd name="T28" fmla="*/ 3256 w 6447"/>
                <a:gd name="T29" fmla="*/ 6380 h 6381"/>
                <a:gd name="T30" fmla="*/ 6446 w 6447"/>
                <a:gd name="T31" fmla="*/ 6380 h 6381"/>
                <a:gd name="T32" fmla="*/ 6446 w 6447"/>
                <a:gd name="T33" fmla="*/ 5469 h 6381"/>
                <a:gd name="T34" fmla="*/ 5469 w 6447"/>
                <a:gd name="T35" fmla="*/ 5469 h 6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447" h="6381">
                  <a:moveTo>
                    <a:pt x="977" y="3190"/>
                  </a:moveTo>
                  <a:lnTo>
                    <a:pt x="977" y="3190"/>
                  </a:lnTo>
                  <a:cubicBezTo>
                    <a:pt x="977" y="1952"/>
                    <a:pt x="1954" y="975"/>
                    <a:pt x="3256" y="975"/>
                  </a:cubicBezTo>
                  <a:cubicBezTo>
                    <a:pt x="4492" y="975"/>
                    <a:pt x="5469" y="1952"/>
                    <a:pt x="5469" y="3190"/>
                  </a:cubicBezTo>
                  <a:cubicBezTo>
                    <a:pt x="5469" y="3775"/>
                    <a:pt x="5273" y="4361"/>
                    <a:pt x="4819" y="4817"/>
                  </a:cubicBezTo>
                  <a:cubicBezTo>
                    <a:pt x="5469" y="4817"/>
                    <a:pt x="5469" y="4817"/>
                    <a:pt x="5469" y="4817"/>
                  </a:cubicBezTo>
                  <a:cubicBezTo>
                    <a:pt x="5469" y="5469"/>
                    <a:pt x="5469" y="5469"/>
                    <a:pt x="5469" y="5469"/>
                  </a:cubicBezTo>
                  <a:cubicBezTo>
                    <a:pt x="3256" y="5469"/>
                    <a:pt x="3256" y="5469"/>
                    <a:pt x="3256" y="5469"/>
                  </a:cubicBezTo>
                  <a:cubicBezTo>
                    <a:pt x="1954" y="5469"/>
                    <a:pt x="977" y="4492"/>
                    <a:pt x="977" y="3190"/>
                  </a:cubicBezTo>
                  <a:close/>
                  <a:moveTo>
                    <a:pt x="5469" y="5469"/>
                  </a:moveTo>
                  <a:lnTo>
                    <a:pt x="5469" y="5469"/>
                  </a:lnTo>
                  <a:cubicBezTo>
                    <a:pt x="6121" y="4882"/>
                    <a:pt x="6446" y="4036"/>
                    <a:pt x="6446" y="3190"/>
                  </a:cubicBezTo>
                  <a:cubicBezTo>
                    <a:pt x="6446" y="1431"/>
                    <a:pt x="5013" y="0"/>
                    <a:pt x="3256" y="0"/>
                  </a:cubicBezTo>
                  <a:cubicBezTo>
                    <a:pt x="1433" y="0"/>
                    <a:pt x="0" y="1431"/>
                    <a:pt x="0" y="3190"/>
                  </a:cubicBezTo>
                  <a:cubicBezTo>
                    <a:pt x="0" y="5013"/>
                    <a:pt x="1433" y="6380"/>
                    <a:pt x="3256" y="6380"/>
                  </a:cubicBezTo>
                  <a:cubicBezTo>
                    <a:pt x="6446" y="6380"/>
                    <a:pt x="6446" y="6380"/>
                    <a:pt x="6446" y="6380"/>
                  </a:cubicBezTo>
                  <a:cubicBezTo>
                    <a:pt x="6446" y="5469"/>
                    <a:pt x="6446" y="5469"/>
                    <a:pt x="6446" y="5469"/>
                  </a:cubicBezTo>
                  <a:lnTo>
                    <a:pt x="5469" y="5469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 sz="731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300075" y="2165563"/>
            <a:ext cx="914637" cy="500115"/>
          </a:xfrm>
          <a:prstGeom prst="rect">
            <a:avLst/>
          </a:prstGeom>
          <a:noFill/>
        </p:spPr>
        <p:txBody>
          <a:bodyPr wrap="square" lIns="99038" tIns="49519" rIns="99038" bIns="49519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tx2"/>
                </a:solidFill>
                <a:latin typeface="Helvetica Neue"/>
                <a:cs typeface="Helvetica Neue"/>
              </a:rPr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1441" y="2174835"/>
            <a:ext cx="914637" cy="500115"/>
          </a:xfrm>
          <a:prstGeom prst="rect">
            <a:avLst/>
          </a:prstGeom>
          <a:noFill/>
        </p:spPr>
        <p:txBody>
          <a:bodyPr wrap="square" lIns="99038" tIns="49519" rIns="99038" bIns="49519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accent2"/>
                </a:solidFill>
                <a:latin typeface="Helvetica Neue"/>
                <a:cs typeface="Helvetica Neue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6543" y="2178349"/>
            <a:ext cx="914637" cy="500115"/>
          </a:xfrm>
          <a:prstGeom prst="rect">
            <a:avLst/>
          </a:prstGeom>
          <a:noFill/>
        </p:spPr>
        <p:txBody>
          <a:bodyPr wrap="square" lIns="99038" tIns="49519" rIns="99038" bIns="49519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accent1"/>
                </a:solidFill>
                <a:latin typeface="Helvetica Neue"/>
                <a:cs typeface="Helvetica Neue"/>
              </a:rPr>
              <a:t>3</a:t>
            </a:r>
          </a:p>
        </p:txBody>
      </p:sp>
      <p:graphicFrame>
        <p:nvGraphicFramePr>
          <p:cNvPr id="25" name="Tabla 24">
            <a:extLst>
              <a:ext uri="{FF2B5EF4-FFF2-40B4-BE49-F238E27FC236}">
                <a16:creationId xmlns:a16="http://schemas.microsoft.com/office/drawing/2014/main" id="{600F0A67-C174-7040-875E-C1AF7C05C9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863122"/>
              </p:ext>
            </p:extLst>
          </p:nvPr>
        </p:nvGraphicFramePr>
        <p:xfrm>
          <a:off x="750591" y="3624408"/>
          <a:ext cx="2449836" cy="148336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851872">
                  <a:extLst>
                    <a:ext uri="{9D8B030D-6E8A-4147-A177-3AD203B41FA5}">
                      <a16:colId xmlns:a16="http://schemas.microsoft.com/office/drawing/2014/main" val="1533533290"/>
                    </a:ext>
                  </a:extLst>
                </a:gridCol>
                <a:gridCol w="1597964">
                  <a:extLst>
                    <a:ext uri="{9D8B030D-6E8A-4147-A177-3AD203B41FA5}">
                      <a16:colId xmlns:a16="http://schemas.microsoft.com/office/drawing/2014/main" val="3453611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ES_tradnl" sz="12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#1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8852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_tradnl" sz="1000" dirty="0">
                          <a:latin typeface="Montserrat" pitchFamily="2" charset="77"/>
                        </a:rPr>
                        <a:t>Marca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_tradnl" sz="10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8863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_tradnl" sz="1000" dirty="0">
                          <a:latin typeface="Montserrat" pitchFamily="2" charset="77"/>
                        </a:rPr>
                        <a:t>Web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_tradnl" sz="10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6092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_tradnl" sz="1000" dirty="0">
                          <a:latin typeface="Montserrat" pitchFamily="2" charset="77"/>
                        </a:rPr>
                        <a:t>Diferencia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_tradnl" sz="10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8318368"/>
                  </a:ext>
                </a:extLst>
              </a:tr>
            </a:tbl>
          </a:graphicData>
        </a:graphic>
      </p:graphicFrame>
      <p:graphicFrame>
        <p:nvGraphicFramePr>
          <p:cNvPr id="26" name="Tabla 25">
            <a:extLst>
              <a:ext uri="{FF2B5EF4-FFF2-40B4-BE49-F238E27FC236}">
                <a16:creationId xmlns:a16="http://schemas.microsoft.com/office/drawing/2014/main" id="{9E2A1117-9491-8745-BC9E-89DD09C3EC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311724"/>
              </p:ext>
            </p:extLst>
          </p:nvPr>
        </p:nvGraphicFramePr>
        <p:xfrm>
          <a:off x="3804282" y="3624408"/>
          <a:ext cx="2449836" cy="1483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51872">
                  <a:extLst>
                    <a:ext uri="{9D8B030D-6E8A-4147-A177-3AD203B41FA5}">
                      <a16:colId xmlns:a16="http://schemas.microsoft.com/office/drawing/2014/main" val="1533533290"/>
                    </a:ext>
                  </a:extLst>
                </a:gridCol>
                <a:gridCol w="1597964">
                  <a:extLst>
                    <a:ext uri="{9D8B030D-6E8A-4147-A177-3AD203B41FA5}">
                      <a16:colId xmlns:a16="http://schemas.microsoft.com/office/drawing/2014/main" val="3453611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ES_tradnl" sz="12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#2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8852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_tradnl" sz="1000" dirty="0">
                          <a:latin typeface="Montserrat" pitchFamily="2" charset="77"/>
                        </a:rPr>
                        <a:t>Marca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_tradnl" sz="10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8863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_tradnl" sz="1000" dirty="0">
                          <a:latin typeface="Montserrat" pitchFamily="2" charset="77"/>
                        </a:rPr>
                        <a:t>Web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_tradnl" sz="10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6092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_tradnl" sz="1000" dirty="0">
                          <a:latin typeface="Montserrat" pitchFamily="2" charset="77"/>
                        </a:rPr>
                        <a:t>Diferencia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_tradnl" sz="10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8318368"/>
                  </a:ext>
                </a:extLst>
              </a:tr>
            </a:tbl>
          </a:graphicData>
        </a:graphic>
      </p:graphicFrame>
      <p:graphicFrame>
        <p:nvGraphicFramePr>
          <p:cNvPr id="27" name="Tabla 26">
            <a:extLst>
              <a:ext uri="{FF2B5EF4-FFF2-40B4-BE49-F238E27FC236}">
                <a16:creationId xmlns:a16="http://schemas.microsoft.com/office/drawing/2014/main" id="{21A45ED0-5B34-0E4F-A0C3-8D46457F8E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04238"/>
              </p:ext>
            </p:extLst>
          </p:nvPr>
        </p:nvGraphicFramePr>
        <p:xfrm>
          <a:off x="6909621" y="3624408"/>
          <a:ext cx="244983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872">
                  <a:extLst>
                    <a:ext uri="{9D8B030D-6E8A-4147-A177-3AD203B41FA5}">
                      <a16:colId xmlns:a16="http://schemas.microsoft.com/office/drawing/2014/main" val="1533533290"/>
                    </a:ext>
                  </a:extLst>
                </a:gridCol>
                <a:gridCol w="1597964">
                  <a:extLst>
                    <a:ext uri="{9D8B030D-6E8A-4147-A177-3AD203B41FA5}">
                      <a16:colId xmlns:a16="http://schemas.microsoft.com/office/drawing/2014/main" val="3453611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ES_tradnl" sz="12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ES_tradnl" sz="1200" dirty="0">
                          <a:latin typeface="Montserrat" pitchFamily="2" charset="77"/>
                        </a:rPr>
                        <a:t>#3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8852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_tradnl" sz="1000" dirty="0">
                          <a:latin typeface="Montserrat" pitchFamily="2" charset="77"/>
                        </a:rPr>
                        <a:t>Marca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_tradnl" sz="10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8863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_tradnl" sz="1000" dirty="0">
                          <a:latin typeface="Montserrat" pitchFamily="2" charset="77"/>
                        </a:rPr>
                        <a:t>Web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_tradnl" sz="10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6092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_tradnl" sz="1000" dirty="0">
                          <a:latin typeface="Montserrat" pitchFamily="2" charset="77"/>
                        </a:rPr>
                        <a:t>Diferencia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_tradnl" sz="10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8318368"/>
                  </a:ext>
                </a:extLst>
              </a:tr>
            </a:tbl>
          </a:graphicData>
        </a:graphic>
      </p:graphicFrame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4A331EF6-23EF-06CE-5184-5D4D49D9D88C}"/>
              </a:ext>
            </a:extLst>
          </p:cNvPr>
          <p:cNvSpPr txBox="1">
            <a:spLocks/>
          </p:cNvSpPr>
          <p:nvPr/>
        </p:nvSpPr>
        <p:spPr>
          <a:xfrm>
            <a:off x="557118" y="91130"/>
            <a:ext cx="8741709" cy="75052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0" i="0" kern="1200">
                <a:solidFill>
                  <a:srgbClr val="1D316C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2400" b="1" dirty="0">
                <a:solidFill>
                  <a:schemeClr val="accent2"/>
                </a:solidFill>
                <a:latin typeface="Montserrat" pitchFamily="2" charset="77"/>
              </a:rPr>
              <a:t>7. </a:t>
            </a:r>
            <a:r>
              <a:rPr lang="es-ES_tradnl" sz="2400" b="1" dirty="0">
                <a:solidFill>
                  <a:schemeClr val="tx1"/>
                </a:solidFill>
                <a:latin typeface="Montserrat" pitchFamily="2" charset="77"/>
              </a:rPr>
              <a:t>Séptimo ejercicio: </a:t>
            </a:r>
            <a:r>
              <a:rPr lang="es-ES_tradnl" sz="2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Competencia</a:t>
            </a:r>
          </a:p>
        </p:txBody>
      </p:sp>
      <p:sp>
        <p:nvSpPr>
          <p:cNvPr id="3" name="Marcador de texto 4">
            <a:extLst>
              <a:ext uri="{FF2B5EF4-FFF2-40B4-BE49-F238E27FC236}">
                <a16:creationId xmlns:a16="http://schemas.microsoft.com/office/drawing/2014/main" id="{7A9ABC39-33DD-AAA7-BFC2-17E6320579FC}"/>
              </a:ext>
            </a:extLst>
          </p:cNvPr>
          <p:cNvSpPr txBox="1">
            <a:spLocks/>
          </p:cNvSpPr>
          <p:nvPr/>
        </p:nvSpPr>
        <p:spPr>
          <a:xfrm>
            <a:off x="559200" y="841658"/>
            <a:ext cx="8741709" cy="31695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0" kern="1200">
                <a:solidFill>
                  <a:schemeClr val="accent2"/>
                </a:solidFill>
                <a:latin typeface="Seravek"/>
                <a:ea typeface="+mn-ea"/>
                <a:cs typeface="Seravek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dirty="0">
                <a:solidFill>
                  <a:schemeClr val="tx1"/>
                </a:solidFill>
                <a:latin typeface="Montserrat Light" pitchFamily="2" charset="77"/>
              </a:rPr>
              <a:t>Comenta marcas de referencia que aspires a ser o marcas que compiten con tu negocio de forma directa</a:t>
            </a:r>
            <a:endParaRPr lang="es-ES_tradnl" sz="1400" dirty="0">
              <a:solidFill>
                <a:schemeClr val="tx1"/>
              </a:solidFill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8707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Tema de Office">
  <a:themeElements>
    <a:clrScheme name="Custom 15">
      <a:dk1>
        <a:srgbClr val="000E24"/>
      </a:dk1>
      <a:lt1>
        <a:sysClr val="window" lastClr="FFFFFF"/>
      </a:lt1>
      <a:dk2>
        <a:srgbClr val="1D316C"/>
      </a:dk2>
      <a:lt2>
        <a:srgbClr val="EEEADF"/>
      </a:lt2>
      <a:accent1>
        <a:srgbClr val="FD9A1E"/>
      </a:accent1>
      <a:accent2>
        <a:srgbClr val="E10035"/>
      </a:accent2>
      <a:accent3>
        <a:srgbClr val="DF6F18"/>
      </a:accent3>
      <a:accent4>
        <a:srgbClr val="810014"/>
      </a:accent4>
      <a:accent5>
        <a:srgbClr val="E0DFDF"/>
      </a:accent5>
      <a:accent6>
        <a:srgbClr val="ACA298"/>
      </a:accent6>
      <a:hlink>
        <a:srgbClr val="112A64"/>
      </a:hlink>
      <a:folHlink>
        <a:srgbClr val="13006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40088</TotalTime>
  <Words>561</Words>
  <Application>Microsoft Macintosh PowerPoint</Application>
  <PresentationFormat>A4 (210 x 297 mm)</PresentationFormat>
  <Paragraphs>171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1" baseType="lpstr">
      <vt:lpstr>Arial</vt:lpstr>
      <vt:lpstr>Calibri</vt:lpstr>
      <vt:lpstr>Century Schoolbook</vt:lpstr>
      <vt:lpstr>Helvetica Neue</vt:lpstr>
      <vt:lpstr>Lato Light</vt:lpstr>
      <vt:lpstr>Montserrat</vt:lpstr>
      <vt:lpstr>Montserrat Light</vt:lpstr>
      <vt:lpstr>Seravek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Repsol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Moodboard</dc:title>
  <dc:creator>Stephanie Haye</dc:creator>
  <cp:keywords>Canal Isabel II</cp:keywords>
  <cp:lastModifiedBy>Carlos Gascue</cp:lastModifiedBy>
  <cp:revision>3407</cp:revision>
  <cp:lastPrinted>2015-05-29T11:18:25Z</cp:lastPrinted>
  <dcterms:created xsi:type="dcterms:W3CDTF">2012-05-24T14:24:05Z</dcterms:created>
  <dcterms:modified xsi:type="dcterms:W3CDTF">2026-07-12T20:24:30Z</dcterms:modified>
</cp:coreProperties>
</file>